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howSpecialPlsOnTitleSld="0" strictFirstAndLastChars="0" saveSubsetFonts="1">
  <p:sldMasterIdLst>
    <p:sldMasterId id="2147483649" r:id="rId1"/>
  </p:sldMasterIdLst>
  <p:notesMasterIdLst>
    <p:notesMasterId r:id="rId10"/>
  </p:notesMasterIdLst>
  <p:handoutMasterIdLst>
    <p:handoutMasterId r:id="rId11"/>
  </p:handoutMasterIdLst>
  <p:sldIdLst>
    <p:sldId id="260" r:id="rId2"/>
    <p:sldId id="313" r:id="rId3"/>
    <p:sldId id="314" r:id="rId4"/>
    <p:sldId id="316" r:id="rId5"/>
    <p:sldId id="317" r:id="rId6"/>
    <p:sldId id="320" r:id="rId7"/>
    <p:sldId id="319" r:id="rId8"/>
    <p:sldId id="318" r:id="rId9"/>
  </p:sldIdLst>
  <p:sldSz cx="9144000" cy="6858000" type="screen4x3"/>
  <p:notesSz cx="6797675" cy="9926638"/>
  <p:defaultTextStyle>
    <a:defPPr>
      <a:defRPr lang="de-DE"/>
    </a:defPPr>
    <a:lvl1pPr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marL="457200"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marL="914400"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marL="1371600"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marL="1828800"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2286000" algn="l" defTabSz="914400" rtl="0" eaLnBrk="1" latinLnBrk="0" hangingPunct="1">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2743200" algn="l" defTabSz="914400" rtl="0" eaLnBrk="1" latinLnBrk="0" hangingPunct="1">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3200400" algn="l" defTabSz="914400" rtl="0" eaLnBrk="1" latinLnBrk="0" hangingPunct="1">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3657600" algn="l" defTabSz="914400" rtl="0" eaLnBrk="1" latinLnBrk="0" hangingPunct="1">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4F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15" autoAdjust="0"/>
    <p:restoredTop sz="74617" autoAdjust="0"/>
  </p:normalViewPr>
  <p:slideViewPr>
    <p:cSldViewPr>
      <p:cViewPr varScale="1">
        <p:scale>
          <a:sx n="94" d="100"/>
          <a:sy n="94" d="100"/>
        </p:scale>
        <p:origin x="2194" y="8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52" d="100"/>
          <a:sy n="52" d="100"/>
        </p:scale>
        <p:origin x="235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eaLnBrk="1">
              <a:defRPr sz="1200"/>
            </a:lvl1pPr>
          </a:lstStyle>
          <a:p>
            <a:pPr>
              <a:defRPr/>
            </a:pPr>
            <a:endParaRPr lang="de-DE"/>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eaLnBrk="1">
              <a:defRPr sz="1200"/>
            </a:lvl1pPr>
          </a:lstStyle>
          <a:p>
            <a:pPr>
              <a:defRPr/>
            </a:pPr>
            <a:fld id="{351AF12C-EC4E-47E0-A570-F51532330E5A}" type="datetimeFigureOut">
              <a:rPr lang="de-DE"/>
              <a:pPr>
                <a:defRPr/>
              </a:pPr>
              <a:t>09.11.2021</a:t>
            </a:fld>
            <a:endParaRPr lang="de-DE"/>
          </a:p>
        </p:txBody>
      </p:sp>
      <p:sp>
        <p:nvSpPr>
          <p:cNvPr id="4" name="Fußzeilenplatzhalter 3"/>
          <p:cNvSpPr>
            <a:spLocks noGrp="1"/>
          </p:cNvSpPr>
          <p:nvPr>
            <p:ph type="ftr" sz="quarter" idx="2"/>
          </p:nvPr>
        </p:nvSpPr>
        <p:spPr>
          <a:xfrm>
            <a:off x="0" y="9428585"/>
            <a:ext cx="2945659" cy="498055"/>
          </a:xfrm>
          <a:prstGeom prst="rect">
            <a:avLst/>
          </a:prstGeom>
        </p:spPr>
        <p:txBody>
          <a:bodyPr vert="horz" lIns="91440" tIns="45720" rIns="91440" bIns="45720" rtlCol="0" anchor="b"/>
          <a:lstStyle>
            <a:lvl1pPr algn="l" eaLnBrk="1">
              <a:defRPr sz="1200"/>
            </a:lvl1pPr>
          </a:lstStyle>
          <a:p>
            <a:pPr>
              <a:defRPr/>
            </a:pPr>
            <a:r>
              <a:rPr lang="de-DE"/>
              <a:t>hblhgvfkgcgkh</a:t>
            </a:r>
          </a:p>
        </p:txBody>
      </p:sp>
      <p:sp>
        <p:nvSpPr>
          <p:cNvPr id="5" name="Foliennummernplatzhalter 4"/>
          <p:cNvSpPr>
            <a:spLocks noGrp="1"/>
          </p:cNvSpPr>
          <p:nvPr>
            <p:ph type="sldNum" sz="quarter" idx="3"/>
          </p:nvPr>
        </p:nvSpPr>
        <p:spPr>
          <a:xfrm>
            <a:off x="3850443" y="9428585"/>
            <a:ext cx="2945659" cy="498055"/>
          </a:xfrm>
          <a:prstGeom prst="rect">
            <a:avLst/>
          </a:prstGeom>
        </p:spPr>
        <p:txBody>
          <a:bodyPr vert="horz" lIns="91440" tIns="45720" rIns="91440" bIns="45720" rtlCol="0" anchor="b"/>
          <a:lstStyle>
            <a:lvl1pPr algn="r" eaLnBrk="1">
              <a:defRPr sz="1200"/>
            </a:lvl1pPr>
          </a:lstStyle>
          <a:p>
            <a:pPr>
              <a:defRPr/>
            </a:pPr>
            <a:fld id="{FFBC01B7-C672-49D8-BA54-734A434E3F43}" type="slidenum">
              <a:rPr lang="de-DE"/>
              <a:pPr>
                <a:defRPr/>
              </a:pPr>
              <a:t>‹Nr.›</a:t>
            </a:fld>
            <a:endParaRPr lang="de-DE"/>
          </a:p>
        </p:txBody>
      </p:sp>
    </p:spTree>
    <p:extLst>
      <p:ext uri="{BB962C8B-B14F-4D97-AF65-F5344CB8AC3E}">
        <p14:creationId xmlns:p14="http://schemas.microsoft.com/office/powerpoint/2010/main" val="352541510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Grp="1" noRot="1" noChangeAspect="1"/>
          </p:cNvSpPr>
          <p:nvPr>
            <p:ph type="sldImg"/>
          </p:nvPr>
        </p:nvSpPr>
        <p:spPr bwMode="auto">
          <a:xfrm>
            <a:off x="917575" y="744538"/>
            <a:ext cx="4962525" cy="3722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 name="Rectangle 2"/>
          <p:cNvSpPr>
            <a:spLocks noGrp="1"/>
          </p:cNvSpPr>
          <p:nvPr>
            <p:ph type="body" sz="quarter" idx="1"/>
          </p:nvPr>
        </p:nvSpPr>
        <p:spPr bwMode="auto">
          <a:xfrm>
            <a:off x="906358" y="4715154"/>
            <a:ext cx="4984962" cy="44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bevel/>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smtClean="0">
                <a:sym typeface="Avenir Roman" charset="0"/>
              </a:rPr>
              <a:t>Click to edit Master text styles</a:t>
            </a:r>
          </a:p>
          <a:p>
            <a:pPr lvl="1"/>
            <a:r>
              <a:rPr lang="de-DE" altLang="de-DE" noProof="0" smtClean="0">
                <a:sym typeface="Avenir Roman" charset="0"/>
              </a:rPr>
              <a:t>Second level</a:t>
            </a:r>
          </a:p>
          <a:p>
            <a:pPr lvl="2"/>
            <a:r>
              <a:rPr lang="de-DE" altLang="de-DE" noProof="0" smtClean="0">
                <a:sym typeface="Avenir Roman" charset="0"/>
              </a:rPr>
              <a:t>Third level</a:t>
            </a:r>
          </a:p>
          <a:p>
            <a:pPr lvl="3"/>
            <a:r>
              <a:rPr lang="de-DE" altLang="de-DE" noProof="0" smtClean="0">
                <a:sym typeface="Avenir Roman" charset="0"/>
              </a:rPr>
              <a:t>Fourth level</a:t>
            </a:r>
          </a:p>
          <a:p>
            <a:pPr lvl="4"/>
            <a:r>
              <a:rPr lang="de-DE" altLang="de-DE" noProof="0" smtClean="0">
                <a:sym typeface="Avenir Roman" charset="0"/>
              </a:rPr>
              <a:t>Fifth level</a:t>
            </a:r>
          </a:p>
        </p:txBody>
      </p:sp>
    </p:spTree>
    <p:extLst>
      <p:ext uri="{BB962C8B-B14F-4D97-AF65-F5344CB8AC3E}">
        <p14:creationId xmlns:p14="http://schemas.microsoft.com/office/powerpoint/2010/main" val="3654140716"/>
      </p:ext>
    </p:extLst>
  </p:cSld>
  <p:clrMap bg1="lt1" tx1="dk1" bg2="lt2" tx2="dk2" accent1="accent1" accent2="accent2" accent3="accent3" accent4="accent4" accent5="accent5" accent6="accent6" hlink="hlink" folHlink="folHlink"/>
  <p:hf hdr="0" dt="0"/>
  <p:notesStyle>
    <a:lvl1pPr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1pPr>
    <a:lvl2pPr indent="2286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2pPr>
    <a:lvl3pPr indent="4572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3pPr>
    <a:lvl4pPr indent="6858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4pPr>
    <a:lvl5pPr indent="9144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iacc.or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dirty="0" err="1" smtClean="0"/>
              <a:t>Forthcoming</a:t>
            </a:r>
            <a:r>
              <a:rPr lang="de-DE" sz="1200" dirty="0" smtClean="0"/>
              <a:t> </a:t>
            </a:r>
            <a:r>
              <a:rPr lang="de-DE" sz="1200" dirty="0" err="1" smtClean="0"/>
              <a:t>with</a:t>
            </a:r>
            <a:r>
              <a:rPr lang="de-DE" sz="1200" dirty="0" smtClean="0"/>
              <a:t> Routledge in 2022: The Law </a:t>
            </a:r>
            <a:r>
              <a:rPr lang="de-DE" sz="1200" dirty="0" err="1" smtClean="0"/>
              <a:t>of</a:t>
            </a:r>
            <a:r>
              <a:rPr lang="de-DE" sz="1200" dirty="0" smtClean="0"/>
              <a:t> Global Digitality; </a:t>
            </a:r>
            <a:r>
              <a:rPr lang="de-DE" sz="1200" dirty="0" err="1" smtClean="0"/>
              <a:t>co</a:t>
            </a:r>
            <a:r>
              <a:rPr lang="de-DE" sz="1200" dirty="0" smtClean="0"/>
              <a:t>-editor, </a:t>
            </a:r>
            <a:r>
              <a:rPr lang="de-DE" sz="1200" dirty="0" err="1" smtClean="0"/>
              <a:t>president</a:t>
            </a:r>
            <a:r>
              <a:rPr lang="de-DE" sz="1200" dirty="0" smtClean="0"/>
              <a:t> </a:t>
            </a:r>
            <a:r>
              <a:rPr lang="de-DE" sz="1200" dirty="0" err="1" smtClean="0"/>
              <a:t>contributed</a:t>
            </a:r>
            <a:r>
              <a:rPr lang="de-DE" sz="1200" dirty="0" smtClean="0"/>
              <a:t> a </a:t>
            </a:r>
            <a:r>
              <a:rPr lang="de-DE" sz="1200" dirty="0" err="1" smtClean="0"/>
              <a:t>paper</a:t>
            </a:r>
            <a:endParaRPr lang="de-DE" sz="1200" dirty="0"/>
          </a:p>
        </p:txBody>
      </p:sp>
    </p:spTree>
    <p:extLst>
      <p:ext uri="{BB962C8B-B14F-4D97-AF65-F5344CB8AC3E}">
        <p14:creationId xmlns:p14="http://schemas.microsoft.com/office/powerpoint/2010/main" val="3521413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p:cNvSpPr>
            <a:spLocks noGrp="1" noRot="1" noChangeAspect="1" noTextEdit="1"/>
          </p:cNvSpPr>
          <p:nvPr>
            <p:ph type="sldImg"/>
          </p:nvPr>
        </p:nvSpPr>
        <p:spPr/>
      </p:sp>
      <p:sp>
        <p:nvSpPr>
          <p:cNvPr id="18435" name="Notizenplatzhalt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normAutofit/>
          </a:bodyPr>
          <a:lstStyle/>
          <a:p>
            <a:endParaRPr lang="de-DE" altLang="de-DE" dirty="0" smtClean="0"/>
          </a:p>
        </p:txBody>
      </p:sp>
    </p:spTree>
    <p:extLst>
      <p:ext uri="{BB962C8B-B14F-4D97-AF65-F5344CB8AC3E}">
        <p14:creationId xmlns:p14="http://schemas.microsoft.com/office/powerpoint/2010/main" val="713460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p:cNvSpPr>
            <a:spLocks noGrp="1" noRot="1" noChangeAspect="1" noTextEdit="1"/>
          </p:cNvSpPr>
          <p:nvPr>
            <p:ph type="sldImg"/>
          </p:nvPr>
        </p:nvSpPr>
        <p:spPr/>
      </p:sp>
      <p:sp>
        <p:nvSpPr>
          <p:cNvPr id="18435" name="Notizenplatzhalt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normAutofit/>
          </a:bodyPr>
          <a:lstStyle/>
          <a:p>
            <a:endParaRPr lang="de-DE" altLang="de-DE" dirty="0" smtClean="0"/>
          </a:p>
        </p:txBody>
      </p:sp>
    </p:spTree>
    <p:extLst>
      <p:ext uri="{BB962C8B-B14F-4D97-AF65-F5344CB8AC3E}">
        <p14:creationId xmlns:p14="http://schemas.microsoft.com/office/powerpoint/2010/main" val="3410915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p:cNvSpPr>
            <a:spLocks noGrp="1" noRot="1" noChangeAspect="1" noTextEdit="1"/>
          </p:cNvSpPr>
          <p:nvPr>
            <p:ph type="sldImg"/>
          </p:nvPr>
        </p:nvSpPr>
        <p:spPr/>
      </p:sp>
      <p:sp>
        <p:nvSpPr>
          <p:cNvPr id="18435" name="Notizenplatzhalt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normAutofit fontScale="92500"/>
          </a:bodyPr>
          <a:lstStyle/>
          <a:p>
            <a:r>
              <a:rPr lang="en-US" altLang="de-DE" sz="2400" dirty="0" smtClean="0">
                <a:latin typeface="Calibri" panose="020F0502020204030204" pitchFamily="34" charset="0"/>
              </a:rPr>
              <a:t>Do</a:t>
            </a:r>
            <a:r>
              <a:rPr lang="en-US" altLang="de-DE" sz="2400" baseline="0" dirty="0" smtClean="0">
                <a:latin typeface="Calibri" panose="020F0502020204030204" pitchFamily="34" charset="0"/>
              </a:rPr>
              <a:t> not make available German language works of Thomas Mann in the PD in the US but still protected under German law until the end of 2025 (died in 1955)</a:t>
            </a:r>
          </a:p>
          <a:p>
            <a:r>
              <a:rPr lang="en-US" dirty="0" smtClean="0"/>
              <a:t>concerning the use of the name ‘MERCK’ on the internet in domain names and social media platforms, as well as in business names, both in Germany and elsewhere in the European Union.</a:t>
            </a:r>
            <a:endParaRPr lang="de-DE" altLang="de-DE" dirty="0" smtClean="0"/>
          </a:p>
        </p:txBody>
      </p:sp>
    </p:spTree>
    <p:extLst>
      <p:ext uri="{BB962C8B-B14F-4D97-AF65-F5344CB8AC3E}">
        <p14:creationId xmlns:p14="http://schemas.microsoft.com/office/powerpoint/2010/main" val="1156491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p:cNvSpPr>
            <a:spLocks noGrp="1" noRot="1" noChangeAspect="1" noTextEdit="1"/>
          </p:cNvSpPr>
          <p:nvPr>
            <p:ph type="sldImg"/>
          </p:nvPr>
        </p:nvSpPr>
        <p:spPr/>
      </p:sp>
      <p:sp>
        <p:nvSpPr>
          <p:cNvPr id="18435" name="Notizenplatzhalt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normAutofit fontScale="62500" lnSpcReduction="20000"/>
          </a:bodyPr>
          <a:lstStyle/>
          <a:p>
            <a:r>
              <a:rPr lang="en-US" sz="2400" kern="1200" dirty="0" smtClean="0">
                <a:solidFill>
                  <a:srgbClr val="000000"/>
                </a:solidFill>
                <a:effectLst/>
                <a:latin typeface="Avenir Roman" charset="0"/>
                <a:ea typeface="Avenir Roman" charset="0"/>
                <a:cs typeface="Avenir Roman" charset="0"/>
                <a:sym typeface="Avenir Roman" charset="0"/>
              </a:rPr>
              <a:t>the UDRP requires registrants and domain name applicants to submit to mandatory administrative proceedings in the event that a trademark holder asserts that (1) a registered domain name is identical or confusingly similar to a trademark, (2) the domain name holder has no rights or legitimate interests in respect of the domain name, and (3) the domain name has been registered and is being used in bad faith. Through its inclusion in registration agreements of all ICANN-accredited registrars, the UDRP has become a global legal standard, binding upon all holders of generic and numerous country-code TLDs, irrespective of the domicile of the registrant and the other parties involved. The vast majority of many thousand UDRP panel decisions has been in favor of trademark owners and has not given rise to an admissible review by state courts</a:t>
            </a:r>
          </a:p>
        </p:txBody>
      </p:sp>
    </p:spTree>
    <p:extLst>
      <p:ext uri="{BB962C8B-B14F-4D97-AF65-F5344CB8AC3E}">
        <p14:creationId xmlns:p14="http://schemas.microsoft.com/office/powerpoint/2010/main" val="3226256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p:cNvSpPr>
            <a:spLocks noGrp="1" noRot="1" noChangeAspect="1" noTextEdit="1"/>
          </p:cNvSpPr>
          <p:nvPr>
            <p:ph type="sldImg"/>
          </p:nvPr>
        </p:nvSpPr>
        <p:spPr/>
      </p:sp>
      <p:sp>
        <p:nvSpPr>
          <p:cNvPr id="18435" name="Notizenplatzhalt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normAutofit fontScale="70000" lnSpcReduction="20000"/>
          </a:bodyPr>
          <a:lstStyle/>
          <a:p>
            <a:pPr marL="0" marR="0" indent="0" algn="l" defTabSz="457200" rtl="0" eaLnBrk="0" fontAlgn="base" latinLnBrk="0" hangingPunct="0">
              <a:lnSpc>
                <a:spcPct val="125000"/>
              </a:lnSpc>
              <a:spcBef>
                <a:spcPct val="0"/>
              </a:spcBef>
              <a:spcAft>
                <a:spcPct val="0"/>
              </a:spcAft>
              <a:buClrTx/>
              <a:buSzTx/>
              <a:buFontTx/>
              <a:buNone/>
              <a:tabLst/>
              <a:defRPr/>
            </a:pPr>
            <a:r>
              <a:rPr lang="en-US" sz="2400" kern="1200" dirty="0" smtClean="0">
                <a:solidFill>
                  <a:srgbClr val="000000"/>
                </a:solidFill>
                <a:effectLst/>
                <a:latin typeface="Avenir Roman" charset="0"/>
                <a:ea typeface="Avenir Roman" charset="0"/>
                <a:cs typeface="Avenir Roman" charset="0"/>
                <a:sym typeface="Avenir Roman" charset="0"/>
              </a:rPr>
              <a:t>the U.S. government has encouraged and supported an initiative called “RogueBlock®”, which was launched in 2012 and now includes many of the biggest payment providers in the world. more than 250 companies and organizations from 40+ countries. report online sellers of counterfeit or pirated goods directly to credit card and financial service companies with the goal of facilitating prompt action against those merchants. According to the IACC, the program has terminated over 5,000 merchant accounts and impacted over 200,000 websites</a:t>
            </a:r>
            <a:r>
              <a:rPr lang="de-DE" dirty="0" smtClean="0">
                <a:effectLst/>
              </a:rPr>
              <a:t> </a:t>
            </a:r>
            <a:r>
              <a:rPr lang="en-US" sz="2400" kern="1200" dirty="0" smtClean="0">
                <a:solidFill>
                  <a:srgbClr val="000000"/>
                </a:solidFill>
                <a:effectLst/>
                <a:latin typeface="Avenir Roman" charset="0"/>
                <a:ea typeface="Avenir Roman" charset="0"/>
                <a:cs typeface="Avenir Roman" charset="0"/>
                <a:sym typeface="Avenir Roman" charset="0"/>
              </a:rPr>
              <a:t>Website of IACC &lt;</a:t>
            </a:r>
            <a:r>
              <a:rPr lang="en-US" sz="2400" u="sng" kern="1200" dirty="0" smtClean="0">
                <a:solidFill>
                  <a:srgbClr val="000000"/>
                </a:solidFill>
                <a:effectLst/>
                <a:latin typeface="Avenir Roman" charset="0"/>
                <a:ea typeface="Avenir Roman" charset="0"/>
                <a:cs typeface="Avenir Roman" charset="0"/>
                <a:sym typeface="Avenir Roman" charset="0"/>
                <a:hlinkClick r:id="rId3"/>
              </a:rPr>
              <a:t>https://www.iacc.org/</a:t>
            </a:r>
            <a:r>
              <a:rPr lang="en-US" sz="2400" kern="1200" dirty="0" smtClean="0">
                <a:solidFill>
                  <a:srgbClr val="000000"/>
                </a:solidFill>
                <a:effectLst/>
                <a:latin typeface="Avenir Roman" charset="0"/>
                <a:ea typeface="Avenir Roman" charset="0"/>
                <a:cs typeface="Avenir Roman" charset="0"/>
                <a:sym typeface="Avenir Roman" charset="0"/>
              </a:rPr>
              <a:t>&gt; accessed 23 September 2020.</a:t>
            </a:r>
            <a:endParaRPr lang="de-DE" sz="2400" kern="1200" dirty="0" smtClean="0">
              <a:solidFill>
                <a:srgbClr val="000000"/>
              </a:solidFill>
              <a:effectLst/>
              <a:latin typeface="Avenir Roman" charset="0"/>
              <a:ea typeface="Avenir Roman" charset="0"/>
              <a:cs typeface="Avenir Roman" charset="0"/>
              <a:sym typeface="Avenir Roman" charset="0"/>
            </a:endParaRPr>
          </a:p>
          <a:p>
            <a:endParaRPr lang="de-DE" altLang="de-DE" dirty="0" smtClean="0"/>
          </a:p>
        </p:txBody>
      </p:sp>
    </p:spTree>
    <p:extLst>
      <p:ext uri="{BB962C8B-B14F-4D97-AF65-F5344CB8AC3E}">
        <p14:creationId xmlns:p14="http://schemas.microsoft.com/office/powerpoint/2010/main" val="1561906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p:cNvSpPr>
            <a:spLocks noGrp="1" noRot="1" noChangeAspect="1" noTextEdit="1"/>
          </p:cNvSpPr>
          <p:nvPr>
            <p:ph type="sldImg"/>
          </p:nvPr>
        </p:nvSpPr>
        <p:spPr/>
      </p:sp>
      <p:sp>
        <p:nvSpPr>
          <p:cNvPr id="18435" name="Notizenplatzhalt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normAutofit/>
          </a:bodyPr>
          <a:lstStyle/>
          <a:p>
            <a:endParaRPr lang="de-DE" altLang="de-DE" dirty="0" smtClean="0"/>
          </a:p>
        </p:txBody>
      </p:sp>
    </p:spTree>
    <p:extLst>
      <p:ext uri="{BB962C8B-B14F-4D97-AF65-F5344CB8AC3E}">
        <p14:creationId xmlns:p14="http://schemas.microsoft.com/office/powerpoint/2010/main" val="1903569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p:cNvSpPr>
            <a:spLocks noGrp="1" noRot="1" noChangeAspect="1" noTextEdit="1"/>
          </p:cNvSpPr>
          <p:nvPr>
            <p:ph type="sldImg"/>
          </p:nvPr>
        </p:nvSpPr>
        <p:spPr/>
      </p:sp>
      <p:sp>
        <p:nvSpPr>
          <p:cNvPr id="18435" name="Notizenplatzhalt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normAutofit/>
          </a:bodyPr>
          <a:lstStyle/>
          <a:p>
            <a:endParaRPr lang="de-DE" altLang="de-DE" dirty="0" smtClean="0"/>
          </a:p>
        </p:txBody>
      </p:sp>
    </p:spTree>
    <p:extLst>
      <p:ext uri="{BB962C8B-B14F-4D97-AF65-F5344CB8AC3E}">
        <p14:creationId xmlns:p14="http://schemas.microsoft.com/office/powerpoint/2010/main" val="3634471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itel 1"/>
          <p:cNvSpPr>
            <a:spLocks noGrp="1"/>
          </p:cNvSpPr>
          <p:nvPr>
            <p:ph type="ctrTitle"/>
          </p:nvPr>
        </p:nvSpPr>
        <p:spPr>
          <a:xfrm>
            <a:off x="467544" y="1611432"/>
            <a:ext cx="8280920" cy="2897687"/>
          </a:xfrm>
          <a:prstGeom prst="rect">
            <a:avLst/>
          </a:prstGeom>
        </p:spPr>
        <p:txBody>
          <a:bodyPr anchor="t" anchorCtr="0"/>
          <a:lstStyle>
            <a:lvl1pPr algn="l">
              <a:defRPr sz="4400">
                <a:solidFill>
                  <a:srgbClr val="004F8F"/>
                </a:solidFill>
              </a:defRPr>
            </a:lvl1pPr>
          </a:lstStyle>
          <a:p>
            <a:r>
              <a:rPr lang="de-DE" smtClean="0"/>
              <a:t>Titelmasterformat durch Klicken bearbeiten</a:t>
            </a:r>
            <a:endParaRPr lang="de-DE" dirty="0"/>
          </a:p>
        </p:txBody>
      </p:sp>
      <p:sp>
        <p:nvSpPr>
          <p:cNvPr id="8" name="Untertitel 2"/>
          <p:cNvSpPr>
            <a:spLocks noGrp="1"/>
          </p:cNvSpPr>
          <p:nvPr>
            <p:ph type="subTitle" idx="1"/>
          </p:nvPr>
        </p:nvSpPr>
        <p:spPr>
          <a:xfrm>
            <a:off x="467544" y="4725144"/>
            <a:ext cx="8280920" cy="1728192"/>
          </a:xfrm>
          <a:prstGeom prst="rect">
            <a:avLst/>
          </a:prstGeo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p>
          <a:p>
            <a:r>
              <a:rPr lang="de-DE" dirty="0" smtClean="0"/>
              <a:t>Kurs</a:t>
            </a:r>
          </a:p>
          <a:p>
            <a:r>
              <a:rPr lang="de-DE" dirty="0" smtClean="0"/>
              <a:t>Semester</a:t>
            </a:r>
            <a:endParaRPr lang="de-DE" dirty="0"/>
          </a:p>
        </p:txBody>
      </p:sp>
      <p:sp>
        <p:nvSpPr>
          <p:cNvPr id="9" name="Textplatzhalter 5"/>
          <p:cNvSpPr>
            <a:spLocks noGrp="1"/>
          </p:cNvSpPr>
          <p:nvPr>
            <p:ph type="body" sz="quarter" idx="12"/>
          </p:nvPr>
        </p:nvSpPr>
        <p:spPr>
          <a:xfrm>
            <a:off x="467544" y="404665"/>
            <a:ext cx="8280920" cy="1206768"/>
          </a:xfrm>
          <a:prstGeom prst="rect">
            <a:avLst/>
          </a:prstGeom>
        </p:spPr>
        <p:txBody>
          <a:bodyPr anchor="b" anchorCtr="0"/>
          <a:lstStyle>
            <a:lvl1pPr>
              <a:defRPr sz="2000">
                <a:solidFill>
                  <a:schemeClr val="tx1"/>
                </a:solidFill>
              </a:defRPr>
            </a:lvl1pPr>
          </a:lstStyle>
          <a:p>
            <a:pPr lvl="0"/>
            <a:r>
              <a:rPr lang="de-DE" smtClean="0"/>
              <a:t>Textmasterformat bearbeiten</a:t>
            </a:r>
          </a:p>
        </p:txBody>
      </p:sp>
      <p:sp>
        <p:nvSpPr>
          <p:cNvPr id="5" name="Fußzeilenplatzhalter 2"/>
          <p:cNvSpPr>
            <a:spLocks noGrp="1"/>
          </p:cNvSpPr>
          <p:nvPr>
            <p:ph type="ftr" sz="quarter" idx="13"/>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388194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el und Inhalt und Bild">
    <p:spTree>
      <p:nvGrpSpPr>
        <p:cNvPr id="1" name=""/>
        <p:cNvGrpSpPr/>
        <p:nvPr/>
      </p:nvGrpSpPr>
      <p:grpSpPr>
        <a:xfrm>
          <a:off x="0" y="0"/>
          <a:ext cx="0" cy="0"/>
          <a:chOff x="0" y="0"/>
          <a:chExt cx="0" cy="0"/>
        </a:xfrm>
      </p:grpSpPr>
      <p:sp>
        <p:nvSpPr>
          <p:cNvPr id="2" name="Titel 1"/>
          <p:cNvSpPr>
            <a:spLocks noGrp="1"/>
          </p:cNvSpPr>
          <p:nvPr>
            <p:ph type="title"/>
          </p:nvPr>
        </p:nvSpPr>
        <p:spPr>
          <a:xfrm>
            <a:off x="628650" y="44625"/>
            <a:ext cx="6607646" cy="864096"/>
          </a:xfrm>
          <a:prstGeom prst="rect">
            <a:avLst/>
          </a:prstGeom>
        </p:spPr>
        <p:txBody>
          <a:bodyPr anchor="b"/>
          <a:lstStyle/>
          <a:p>
            <a:r>
              <a:rPr lang="de-DE" smtClean="0"/>
              <a:t>Titelmasterformat durch Klicken bearbeiten</a:t>
            </a:r>
            <a:endParaRPr lang="de-DE"/>
          </a:p>
        </p:txBody>
      </p:sp>
      <p:sp>
        <p:nvSpPr>
          <p:cNvPr id="6" name="Inhaltsplatzhalter 2"/>
          <p:cNvSpPr>
            <a:spLocks noGrp="1"/>
          </p:cNvSpPr>
          <p:nvPr>
            <p:ph idx="1"/>
          </p:nvPr>
        </p:nvSpPr>
        <p:spPr>
          <a:xfrm>
            <a:off x="628650" y="1484784"/>
            <a:ext cx="3727326" cy="4692179"/>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Bildplatzhalter 4"/>
          <p:cNvSpPr>
            <a:spLocks noGrp="1"/>
          </p:cNvSpPr>
          <p:nvPr>
            <p:ph type="pic" sz="quarter" idx="12"/>
          </p:nvPr>
        </p:nvSpPr>
        <p:spPr>
          <a:xfrm>
            <a:off x="4716463" y="1484313"/>
            <a:ext cx="4032250" cy="4681537"/>
          </a:xfrm>
          <a:prstGeom prst="rect">
            <a:avLst/>
          </a:prstGeom>
        </p:spPr>
        <p:txBody>
          <a:bodyPr/>
          <a:lstStyle/>
          <a:p>
            <a:pPr lvl="0"/>
            <a:endParaRPr lang="de-DE" noProof="0">
              <a:sym typeface="Arial" panose="020B0604020202020204" pitchFamily="34" charset="0"/>
            </a:endParaRPr>
          </a:p>
        </p:txBody>
      </p:sp>
      <p:sp>
        <p:nvSpPr>
          <p:cNvPr id="5" name="Rectangle 1"/>
          <p:cNvSpPr>
            <a:spLocks noGrp="1"/>
          </p:cNvSpPr>
          <p:nvPr>
            <p:ph type="sldNum" sz="quarter" idx="13"/>
          </p:nvPr>
        </p:nvSpPr>
        <p:spPr>
          <a:xfrm>
            <a:off x="8821738" y="6669088"/>
            <a:ext cx="127000" cy="127000"/>
          </a:xfrm>
        </p:spPr>
        <p:txBody>
          <a:bodyPr/>
          <a:lstStyle>
            <a:lvl1pPr>
              <a:defRPr/>
            </a:lvl1pPr>
          </a:lstStyle>
          <a:p>
            <a:pPr>
              <a:defRPr/>
            </a:pPr>
            <a:fld id="{62D45923-5FA1-42FE-B522-EC6666615E84}" type="slidenum">
              <a:rPr lang="de-DE" altLang="de-DE"/>
              <a:pPr>
                <a:defRPr/>
              </a:pPr>
              <a:t>‹Nr.›</a:t>
            </a:fld>
            <a:endParaRPr lang="de-DE" altLang="de-DE"/>
          </a:p>
        </p:txBody>
      </p:sp>
      <p:sp>
        <p:nvSpPr>
          <p:cNvPr id="8" name="Fußzeilenplatzhalter 2"/>
          <p:cNvSpPr>
            <a:spLocks noGrp="1"/>
          </p:cNvSpPr>
          <p:nvPr>
            <p:ph type="ftr" sz="quarter" idx="14"/>
          </p:nvPr>
        </p:nvSpPr>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2625330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Zitat">
    <p:spTree>
      <p:nvGrpSpPr>
        <p:cNvPr id="1" name=""/>
        <p:cNvGrpSpPr/>
        <p:nvPr/>
      </p:nvGrpSpPr>
      <p:grpSpPr>
        <a:xfrm>
          <a:off x="0" y="0"/>
          <a:ext cx="0" cy="0"/>
          <a:chOff x="0" y="0"/>
          <a:chExt cx="0" cy="0"/>
        </a:xfrm>
      </p:grpSpPr>
      <p:sp>
        <p:nvSpPr>
          <p:cNvPr id="2" name="Titel 1"/>
          <p:cNvSpPr>
            <a:spLocks noGrp="1"/>
          </p:cNvSpPr>
          <p:nvPr>
            <p:ph type="title"/>
          </p:nvPr>
        </p:nvSpPr>
        <p:spPr>
          <a:xfrm>
            <a:off x="628650" y="44625"/>
            <a:ext cx="6607646" cy="864096"/>
          </a:xfrm>
          <a:prstGeom prst="rect">
            <a:avLst/>
          </a:prstGeom>
        </p:spPr>
        <p:txBody>
          <a:bodyPr anchor="b"/>
          <a:lstStyle/>
          <a:p>
            <a:r>
              <a:rPr lang="de-DE" smtClean="0"/>
              <a:t>Titelmasterformat durch Klicken bearbeiten</a:t>
            </a:r>
            <a:endParaRPr lang="de-DE"/>
          </a:p>
        </p:txBody>
      </p:sp>
      <p:sp>
        <p:nvSpPr>
          <p:cNvPr id="6" name="Inhaltsplatzhalter 2"/>
          <p:cNvSpPr>
            <a:spLocks noGrp="1"/>
          </p:cNvSpPr>
          <p:nvPr>
            <p:ph idx="1"/>
          </p:nvPr>
        </p:nvSpPr>
        <p:spPr>
          <a:xfrm>
            <a:off x="628650" y="1628799"/>
            <a:ext cx="7886700" cy="3168353"/>
          </a:xfrm>
          <a:prstGeom prst="rect">
            <a:avLst/>
          </a:prstGeom>
        </p:spPr>
        <p:txBody>
          <a:bodyPr anchor="ctr" anchorCtr="0"/>
          <a:lstStyle>
            <a:lvl1pPr algn="ctr">
              <a:defRPr sz="2400" i="1">
                <a:solidFill>
                  <a:schemeClr val="tx1"/>
                </a:solidFill>
                <a:latin typeface="Georgia" panose="02040502050405020303" pitchFamily="18" charset="0"/>
              </a:defRPr>
            </a:lvl1pPr>
            <a:lvl2pPr marL="417513" indent="-236538">
              <a:buClr>
                <a:schemeClr val="accent1"/>
              </a:buClr>
              <a:buSzPct val="70000"/>
              <a:buFont typeface="Arial Narrow" panose="020B060602020203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dirty="0" smtClean="0"/>
              <a:t>Textmasterformat bearbeiten</a:t>
            </a:r>
          </a:p>
        </p:txBody>
      </p:sp>
      <p:sp>
        <p:nvSpPr>
          <p:cNvPr id="7" name="Textplatzhalter 4"/>
          <p:cNvSpPr>
            <a:spLocks noGrp="1"/>
          </p:cNvSpPr>
          <p:nvPr>
            <p:ph type="body" sz="quarter" idx="12"/>
          </p:nvPr>
        </p:nvSpPr>
        <p:spPr>
          <a:xfrm>
            <a:off x="4411662" y="4868863"/>
            <a:ext cx="4103688" cy="576262"/>
          </a:xfrm>
          <a:prstGeom prst="rect">
            <a:avLst/>
          </a:prstGeom>
        </p:spPr>
        <p:txBody>
          <a:bodyPr/>
          <a:lstStyle>
            <a:lvl1pPr algn="r">
              <a:defRPr b="1" i="0"/>
            </a:lvl1pPr>
          </a:lstStyle>
          <a:p>
            <a:pPr lvl="0"/>
            <a:r>
              <a:rPr lang="de-DE" dirty="0" smtClean="0"/>
              <a:t>Textmasterformat bearbeiten</a:t>
            </a:r>
          </a:p>
        </p:txBody>
      </p:sp>
      <p:sp>
        <p:nvSpPr>
          <p:cNvPr id="5" name="Rectangle 1"/>
          <p:cNvSpPr>
            <a:spLocks noGrp="1"/>
          </p:cNvSpPr>
          <p:nvPr>
            <p:ph type="sldNum" sz="quarter" idx="13"/>
          </p:nvPr>
        </p:nvSpPr>
        <p:spPr>
          <a:xfrm>
            <a:off x="8821738" y="6669088"/>
            <a:ext cx="127000" cy="127000"/>
          </a:xfrm>
        </p:spPr>
        <p:txBody>
          <a:bodyPr/>
          <a:lstStyle>
            <a:lvl1pPr>
              <a:defRPr/>
            </a:lvl1pPr>
          </a:lstStyle>
          <a:p>
            <a:pPr>
              <a:defRPr/>
            </a:pPr>
            <a:fld id="{EB14CB9A-82B0-4D98-A3E6-B473DF49A97C}" type="slidenum">
              <a:rPr lang="de-DE" altLang="de-DE"/>
              <a:pPr>
                <a:defRPr/>
              </a:pPr>
              <a:t>‹Nr.›</a:t>
            </a:fld>
            <a:endParaRPr lang="de-DE" altLang="de-DE"/>
          </a:p>
        </p:txBody>
      </p:sp>
      <p:sp>
        <p:nvSpPr>
          <p:cNvPr id="8" name="Fußzeilenplatzhalter 2"/>
          <p:cNvSpPr>
            <a:spLocks noGrp="1"/>
          </p:cNvSpPr>
          <p:nvPr>
            <p:ph type="ftr" sz="quarter" idx="14"/>
          </p:nvPr>
        </p:nvSpPr>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2038732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5" name="Titel 1"/>
          <p:cNvSpPr>
            <a:spLocks noGrp="1"/>
          </p:cNvSpPr>
          <p:nvPr>
            <p:ph type="title"/>
          </p:nvPr>
        </p:nvSpPr>
        <p:spPr>
          <a:xfrm>
            <a:off x="628650" y="44625"/>
            <a:ext cx="6607646" cy="864096"/>
          </a:xfrm>
          <a:prstGeom prst="rect">
            <a:avLst/>
          </a:prstGeom>
        </p:spPr>
        <p:txBody>
          <a:bodyPr anchor="b"/>
          <a:lstStyle/>
          <a:p>
            <a:r>
              <a:rPr lang="de-DE" smtClean="0"/>
              <a:t>Titelmasterformat durch Klicken bearbeiten</a:t>
            </a:r>
            <a:endParaRPr lang="de-DE"/>
          </a:p>
        </p:txBody>
      </p:sp>
      <p:sp>
        <p:nvSpPr>
          <p:cNvPr id="3" name="Rectangle 1"/>
          <p:cNvSpPr>
            <a:spLocks noGrp="1"/>
          </p:cNvSpPr>
          <p:nvPr>
            <p:ph type="sldNum" sz="quarter" idx="10"/>
          </p:nvPr>
        </p:nvSpPr>
        <p:spPr>
          <a:xfrm>
            <a:off x="8821738" y="6669088"/>
            <a:ext cx="127000" cy="127000"/>
          </a:xfrm>
        </p:spPr>
        <p:txBody>
          <a:bodyPr/>
          <a:lstStyle>
            <a:lvl1pPr>
              <a:defRPr/>
            </a:lvl1pPr>
          </a:lstStyle>
          <a:p>
            <a:pPr>
              <a:defRPr/>
            </a:pPr>
            <a:fld id="{F8973274-615D-4F35-A7E8-D58CF58833A3}" type="slidenum">
              <a:rPr lang="de-DE" altLang="de-DE"/>
              <a:pPr>
                <a:defRPr/>
              </a:pPr>
              <a:t>‹Nr.›</a:t>
            </a:fld>
            <a:endParaRPr lang="de-DE" altLang="de-DE"/>
          </a:p>
        </p:txBody>
      </p:sp>
      <p:sp>
        <p:nvSpPr>
          <p:cNvPr id="4" name="Fußzeilenplatzhalter 2"/>
          <p:cNvSpPr>
            <a:spLocks noGrp="1"/>
          </p:cNvSpPr>
          <p:nvPr>
            <p:ph type="ftr" sz="quarter" idx="11"/>
          </p:nvPr>
        </p:nvSpPr>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2684613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37442" y="116632"/>
            <a:ext cx="6598854" cy="792088"/>
          </a:xfrm>
          <a:prstGeom prst="rect">
            <a:avLst/>
          </a:prstGeom>
        </p:spPr>
        <p:txBody>
          <a:bodyPr anchor="b"/>
          <a:lstStyle/>
          <a:p>
            <a:r>
              <a:rPr lang="de-DE" dirty="0" smtClean="0"/>
              <a:t>Titelmasterformat durch Klicken bearbeiten</a:t>
            </a:r>
            <a:endParaRPr lang="de-DE" dirty="0"/>
          </a:p>
        </p:txBody>
      </p:sp>
      <p:sp>
        <p:nvSpPr>
          <p:cNvPr id="3" name="Inhaltsplatzhalter 2"/>
          <p:cNvSpPr>
            <a:spLocks noGrp="1"/>
          </p:cNvSpPr>
          <p:nvPr>
            <p:ph idx="1"/>
          </p:nvPr>
        </p:nvSpPr>
        <p:spPr>
          <a:xfrm>
            <a:off x="628650" y="1484784"/>
            <a:ext cx="8119814" cy="4692179"/>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Fußzeilenplatzhalter 2"/>
          <p:cNvSpPr>
            <a:spLocks noGrp="1"/>
          </p:cNvSpPr>
          <p:nvPr>
            <p:ph type="ftr" sz="quarter" idx="10"/>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394089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und Bild">
    <p:spTree>
      <p:nvGrpSpPr>
        <p:cNvPr id="1" name=""/>
        <p:cNvGrpSpPr/>
        <p:nvPr/>
      </p:nvGrpSpPr>
      <p:grpSpPr>
        <a:xfrm>
          <a:off x="0" y="0"/>
          <a:ext cx="0" cy="0"/>
          <a:chOff x="0" y="0"/>
          <a:chExt cx="0" cy="0"/>
        </a:xfrm>
      </p:grpSpPr>
      <p:sp>
        <p:nvSpPr>
          <p:cNvPr id="2" name="Titel 1"/>
          <p:cNvSpPr>
            <a:spLocks noGrp="1"/>
          </p:cNvSpPr>
          <p:nvPr>
            <p:ph type="title"/>
          </p:nvPr>
        </p:nvSpPr>
        <p:spPr>
          <a:xfrm>
            <a:off x="637442" y="116632"/>
            <a:ext cx="6598854" cy="792088"/>
          </a:xfrm>
          <a:prstGeom prst="rect">
            <a:avLst/>
          </a:prstGeom>
        </p:spPr>
        <p:txBody>
          <a:bodyPr anchor="b"/>
          <a:lstStyle/>
          <a:p>
            <a:r>
              <a:rPr lang="de-DE" dirty="0" smtClean="0"/>
              <a:t>Titelmasterformat durch Klicken bearbeiten</a:t>
            </a:r>
            <a:endParaRPr lang="de-DE" dirty="0"/>
          </a:p>
        </p:txBody>
      </p:sp>
      <p:sp>
        <p:nvSpPr>
          <p:cNvPr id="3" name="Inhaltsplatzhalter 2"/>
          <p:cNvSpPr>
            <a:spLocks noGrp="1"/>
          </p:cNvSpPr>
          <p:nvPr>
            <p:ph idx="1"/>
          </p:nvPr>
        </p:nvSpPr>
        <p:spPr>
          <a:xfrm>
            <a:off x="628650" y="1484784"/>
            <a:ext cx="3727326" cy="4692179"/>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Bildplatzhalter 4"/>
          <p:cNvSpPr>
            <a:spLocks noGrp="1"/>
          </p:cNvSpPr>
          <p:nvPr>
            <p:ph type="pic" sz="quarter" idx="12"/>
          </p:nvPr>
        </p:nvSpPr>
        <p:spPr>
          <a:xfrm>
            <a:off x="4716463" y="1484313"/>
            <a:ext cx="4032250" cy="4681537"/>
          </a:xfrm>
          <a:prstGeom prst="rect">
            <a:avLst/>
          </a:prstGeom>
        </p:spPr>
        <p:txBody>
          <a:bodyPr/>
          <a:lstStyle/>
          <a:p>
            <a:pPr lvl="0"/>
            <a:endParaRPr lang="de-DE" noProof="0">
              <a:sym typeface="Arial" panose="020B0604020202020204" pitchFamily="34" charset="0"/>
            </a:endParaRPr>
          </a:p>
        </p:txBody>
      </p:sp>
      <p:sp>
        <p:nvSpPr>
          <p:cNvPr id="6" name="Fußzeilenplatzhalter 2"/>
          <p:cNvSpPr>
            <a:spLocks noGrp="1"/>
          </p:cNvSpPr>
          <p:nvPr>
            <p:ph type="ftr" sz="quarter" idx="13"/>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274194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2" name="Titel 1"/>
          <p:cNvSpPr>
            <a:spLocks noGrp="1"/>
          </p:cNvSpPr>
          <p:nvPr>
            <p:ph type="title"/>
          </p:nvPr>
        </p:nvSpPr>
        <p:spPr>
          <a:xfrm>
            <a:off x="637442" y="116632"/>
            <a:ext cx="6598854" cy="792088"/>
          </a:xfrm>
          <a:prstGeom prst="rect">
            <a:avLst/>
          </a:prstGeom>
        </p:spPr>
        <p:txBody>
          <a:bodyPr anchor="b"/>
          <a:lstStyle/>
          <a:p>
            <a:r>
              <a:rPr lang="de-DE" dirty="0" smtClean="0"/>
              <a:t>Titelmasterformat durch Klicken bearbeiten</a:t>
            </a:r>
            <a:endParaRPr lang="de-DE" dirty="0"/>
          </a:p>
        </p:txBody>
      </p:sp>
      <p:sp>
        <p:nvSpPr>
          <p:cNvPr id="3" name="Inhaltsplatzhalter 2"/>
          <p:cNvSpPr>
            <a:spLocks noGrp="1"/>
          </p:cNvSpPr>
          <p:nvPr>
            <p:ph idx="1"/>
          </p:nvPr>
        </p:nvSpPr>
        <p:spPr>
          <a:xfrm>
            <a:off x="628650" y="1628799"/>
            <a:ext cx="7886700" cy="3168353"/>
          </a:xfrm>
          <a:prstGeom prst="rect">
            <a:avLst/>
          </a:prstGeom>
        </p:spPr>
        <p:txBody>
          <a:bodyPr anchor="ctr" anchorCtr="0"/>
          <a:lstStyle>
            <a:lvl1pPr algn="ctr">
              <a:defRPr sz="2400" i="1">
                <a:solidFill>
                  <a:schemeClr val="tx1"/>
                </a:solidFill>
                <a:latin typeface="Georgia" panose="02040502050405020303" pitchFamily="18" charset="0"/>
              </a:defRPr>
            </a:lvl1pPr>
            <a:lvl2pPr marL="417513" indent="-236538">
              <a:buClr>
                <a:schemeClr val="accent1"/>
              </a:buClr>
              <a:buSzPct val="70000"/>
              <a:buFont typeface="Arial Narrow" panose="020B060602020203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dirty="0" smtClean="0"/>
              <a:t>Textmasterformat bearbeiten</a:t>
            </a:r>
          </a:p>
        </p:txBody>
      </p:sp>
      <p:sp>
        <p:nvSpPr>
          <p:cNvPr id="5" name="Textplatzhalter 4"/>
          <p:cNvSpPr>
            <a:spLocks noGrp="1"/>
          </p:cNvSpPr>
          <p:nvPr>
            <p:ph type="body" sz="quarter" idx="12"/>
          </p:nvPr>
        </p:nvSpPr>
        <p:spPr>
          <a:xfrm>
            <a:off x="4411662" y="4868863"/>
            <a:ext cx="4103688" cy="576262"/>
          </a:xfrm>
          <a:prstGeom prst="rect">
            <a:avLst/>
          </a:prstGeom>
        </p:spPr>
        <p:txBody>
          <a:bodyPr/>
          <a:lstStyle>
            <a:lvl1pPr algn="r">
              <a:defRPr b="1" i="0"/>
            </a:lvl1pPr>
          </a:lstStyle>
          <a:p>
            <a:pPr lvl="0"/>
            <a:r>
              <a:rPr lang="de-DE" dirty="0" smtClean="0"/>
              <a:t>Textmasterformat bearbeiten</a:t>
            </a:r>
          </a:p>
        </p:txBody>
      </p:sp>
      <p:sp>
        <p:nvSpPr>
          <p:cNvPr id="6" name="Fußzeilenplatzhalter 2"/>
          <p:cNvSpPr>
            <a:spLocks noGrp="1"/>
          </p:cNvSpPr>
          <p:nvPr>
            <p:ph type="ftr" sz="quarter" idx="13"/>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3803904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7" name="Titel 1"/>
          <p:cNvSpPr>
            <a:spLocks noGrp="1"/>
          </p:cNvSpPr>
          <p:nvPr>
            <p:ph type="title"/>
          </p:nvPr>
        </p:nvSpPr>
        <p:spPr>
          <a:xfrm>
            <a:off x="637442" y="116632"/>
            <a:ext cx="6598854" cy="792088"/>
          </a:xfrm>
          <a:prstGeom prst="rect">
            <a:avLst/>
          </a:prstGeom>
        </p:spPr>
        <p:txBody>
          <a:bodyPr anchor="b"/>
          <a:lstStyle/>
          <a:p>
            <a:r>
              <a:rPr lang="de-DE" dirty="0" smtClean="0"/>
              <a:t>Titelmasterformat durch Klicken bearbeiten</a:t>
            </a:r>
            <a:endParaRPr lang="de-DE" dirty="0"/>
          </a:p>
        </p:txBody>
      </p:sp>
      <p:sp>
        <p:nvSpPr>
          <p:cNvPr id="8" name="Inhaltsplatzhalter 2"/>
          <p:cNvSpPr>
            <a:spLocks noGrp="1"/>
          </p:cNvSpPr>
          <p:nvPr>
            <p:ph idx="1"/>
          </p:nvPr>
        </p:nvSpPr>
        <p:spPr>
          <a:xfrm>
            <a:off x="4716016" y="1484784"/>
            <a:ext cx="3727326" cy="4692179"/>
          </a:xfrm>
          <a:prstGeom prst="rect">
            <a:avLst/>
          </a:prstGeom>
        </p:spPr>
        <p:txBody>
          <a:bodyPr/>
          <a:lstStyle>
            <a:lvl1pPr>
              <a:defRPr sz="1800">
                <a:latin typeface="Arial Narrow" panose="020B0606020202030204" pitchFamily="34" charset="0"/>
              </a:defRPr>
            </a:lvl1pPr>
            <a:lvl2pPr marL="417513" indent="-236538">
              <a:buClr>
                <a:schemeClr val="accent1"/>
              </a:buClr>
              <a:buSzPct val="70000"/>
              <a:buFont typeface="Arial Narrow" panose="020B0606020202030204" pitchFamily="34" charset="0"/>
              <a:buChar char="►"/>
              <a:defRPr lang="de-DE" sz="1800" kern="1200" dirty="0" smtClean="0">
                <a:solidFill>
                  <a:srgbClr val="000000"/>
                </a:solidFill>
                <a:latin typeface="Arial Narrow" panose="020B0606020202030204" pitchFamily="34" charset="0"/>
                <a:ea typeface="+mn-ea"/>
                <a:cs typeface="+mn-cs"/>
                <a:sym typeface="Arial" panose="020B060402020202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Inhaltsplatzhalter 2"/>
          <p:cNvSpPr>
            <a:spLocks noGrp="1"/>
          </p:cNvSpPr>
          <p:nvPr>
            <p:ph idx="11"/>
          </p:nvPr>
        </p:nvSpPr>
        <p:spPr>
          <a:xfrm>
            <a:off x="628650" y="1484784"/>
            <a:ext cx="3727326" cy="4692179"/>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lang="de-DE" sz="1800" kern="1200" dirty="0" smtClean="0">
                <a:solidFill>
                  <a:srgbClr val="000000"/>
                </a:solidFill>
                <a:latin typeface="Arial Narrow" panose="020B0606020202030204" pitchFamily="34" charset="0"/>
                <a:ea typeface="+mn-ea"/>
                <a:cs typeface="+mn-cs"/>
                <a:sym typeface="Arial" panose="020B060402020202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Fußzeilenplatzhalter 2"/>
          <p:cNvSpPr>
            <a:spLocks noGrp="1"/>
          </p:cNvSpPr>
          <p:nvPr>
            <p:ph type="ftr" sz="quarter" idx="12"/>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1996577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5" name="Titel 1"/>
          <p:cNvSpPr>
            <a:spLocks noGrp="1"/>
          </p:cNvSpPr>
          <p:nvPr>
            <p:ph type="title"/>
          </p:nvPr>
        </p:nvSpPr>
        <p:spPr>
          <a:xfrm>
            <a:off x="637442" y="116632"/>
            <a:ext cx="6598854" cy="792088"/>
          </a:xfrm>
          <a:prstGeom prst="rect">
            <a:avLst/>
          </a:prstGeom>
        </p:spPr>
        <p:txBody>
          <a:bodyPr anchor="b"/>
          <a:lstStyle/>
          <a:p>
            <a:r>
              <a:rPr lang="de-DE" dirty="0" smtClean="0"/>
              <a:t>Titelmasterformat durch Klicken bearbeiten</a:t>
            </a:r>
            <a:endParaRPr lang="de-DE" dirty="0"/>
          </a:p>
        </p:txBody>
      </p:sp>
      <p:sp>
        <p:nvSpPr>
          <p:cNvPr id="3" name="Fußzeilenplatzhalter 2"/>
          <p:cNvSpPr>
            <a:spLocks noGrp="1"/>
          </p:cNvSpPr>
          <p:nvPr>
            <p:ph type="ftr" sz="quarter" idx="10"/>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3046819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2"/>
          <p:cNvSpPr>
            <a:spLocks noGrp="1"/>
          </p:cNvSpPr>
          <p:nvPr>
            <p:ph type="ftr" sz="quarter" idx="10"/>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2897423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268760"/>
            <a:ext cx="7886700" cy="4908203"/>
          </a:xfrm>
          <a:prstGeom prst="rect">
            <a:avLst/>
          </a:prstGeom>
        </p:spPr>
        <p:txBody>
          <a:bodyPr/>
          <a:lstStyle>
            <a:lvl1pPr>
              <a:defRPr sz="1800"/>
            </a:lvl1pPr>
            <a:lvl2pPr marL="417513" indent="-236538">
              <a:buClrTx/>
              <a:buSzPct val="100000"/>
              <a:buFont typeface="Arial" panose="020B0604020202020204" pitchFamily="34" charset="0"/>
              <a:buChar char="•"/>
              <a:defRPr sz="1800"/>
            </a:lvl2pPr>
            <a:lvl3pPr>
              <a:defRPr sz="1800"/>
            </a:lvl3pPr>
            <a:lvl4pPr>
              <a:defRPr sz="1800"/>
            </a:lvl4pPr>
            <a:lvl5pPr>
              <a:defRPr sz="18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1"/>
          <p:cNvSpPr>
            <a:spLocks noGrp="1"/>
          </p:cNvSpPr>
          <p:nvPr>
            <p:ph type="sldNum" sz="quarter" idx="10"/>
          </p:nvPr>
        </p:nvSpPr>
        <p:spPr>
          <a:xfrm>
            <a:off x="8821738" y="6669088"/>
            <a:ext cx="127000" cy="127000"/>
          </a:xfrm>
        </p:spPr>
        <p:txBody>
          <a:bodyPr/>
          <a:lstStyle>
            <a:lvl1pPr>
              <a:defRPr/>
            </a:lvl1pPr>
          </a:lstStyle>
          <a:p>
            <a:pPr>
              <a:defRPr/>
            </a:pPr>
            <a:fld id="{9CE18C97-944F-4C24-BAA4-1BCF01C81683}" type="slidenum">
              <a:rPr lang="de-DE" altLang="de-DE"/>
              <a:pPr>
                <a:defRPr/>
              </a:pPr>
              <a:t>‹Nr.›</a:t>
            </a:fld>
            <a:endParaRPr lang="de-DE" altLang="de-DE"/>
          </a:p>
        </p:txBody>
      </p:sp>
      <p:sp>
        <p:nvSpPr>
          <p:cNvPr id="5" name="Fußzeilenplatzhalter 2"/>
          <p:cNvSpPr>
            <a:spLocks noGrp="1"/>
          </p:cNvSpPr>
          <p:nvPr>
            <p:ph type="ftr" sz="quarter" idx="11"/>
          </p:nvPr>
        </p:nvSpPr>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325970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9" name="Titel 1"/>
          <p:cNvSpPr>
            <a:spLocks noGrp="1"/>
          </p:cNvSpPr>
          <p:nvPr>
            <p:ph type="ctrTitle"/>
          </p:nvPr>
        </p:nvSpPr>
        <p:spPr>
          <a:xfrm>
            <a:off x="467544" y="1611432"/>
            <a:ext cx="8280920" cy="2897687"/>
          </a:xfrm>
          <a:prstGeom prst="rect">
            <a:avLst/>
          </a:prstGeom>
        </p:spPr>
        <p:txBody>
          <a:bodyPr anchor="t" anchorCtr="0"/>
          <a:lstStyle>
            <a:lvl1pPr algn="l">
              <a:defRPr sz="4400"/>
            </a:lvl1pPr>
          </a:lstStyle>
          <a:p>
            <a:r>
              <a:rPr lang="de-DE" smtClean="0"/>
              <a:t>Titelmasterformat durch Klicken bearbeiten</a:t>
            </a:r>
            <a:endParaRPr lang="de-DE" dirty="0"/>
          </a:p>
        </p:txBody>
      </p:sp>
      <p:sp>
        <p:nvSpPr>
          <p:cNvPr id="10" name="Untertitel 2"/>
          <p:cNvSpPr>
            <a:spLocks noGrp="1"/>
          </p:cNvSpPr>
          <p:nvPr>
            <p:ph type="subTitle" idx="1"/>
          </p:nvPr>
        </p:nvSpPr>
        <p:spPr>
          <a:xfrm>
            <a:off x="467544" y="4725144"/>
            <a:ext cx="8280920" cy="1728192"/>
          </a:xfrm>
          <a:prstGeom prst="rect">
            <a:avLst/>
          </a:prstGeo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p>
          <a:p>
            <a:r>
              <a:rPr lang="de-DE" dirty="0" smtClean="0"/>
              <a:t>Kurs</a:t>
            </a:r>
          </a:p>
          <a:p>
            <a:r>
              <a:rPr lang="de-DE" dirty="0" smtClean="0"/>
              <a:t>Semester</a:t>
            </a:r>
            <a:endParaRPr lang="de-DE" dirty="0"/>
          </a:p>
        </p:txBody>
      </p:sp>
      <p:sp>
        <p:nvSpPr>
          <p:cNvPr id="11" name="Textplatzhalter 5"/>
          <p:cNvSpPr>
            <a:spLocks noGrp="1"/>
          </p:cNvSpPr>
          <p:nvPr>
            <p:ph type="body" sz="quarter" idx="12"/>
          </p:nvPr>
        </p:nvSpPr>
        <p:spPr>
          <a:xfrm>
            <a:off x="467544" y="404665"/>
            <a:ext cx="8280920" cy="1206768"/>
          </a:xfrm>
          <a:prstGeom prst="rect">
            <a:avLst/>
          </a:prstGeom>
        </p:spPr>
        <p:txBody>
          <a:bodyPr anchor="b" anchorCtr="0"/>
          <a:lstStyle>
            <a:lvl1pPr>
              <a:defRPr sz="2000">
                <a:solidFill>
                  <a:schemeClr val="tx1"/>
                </a:solidFill>
              </a:defRPr>
            </a:lvl1pPr>
          </a:lstStyle>
          <a:p>
            <a:pPr lvl="0"/>
            <a:r>
              <a:rPr lang="de-DE" smtClean="0"/>
              <a:t>Textmasterformat bearbeiten</a:t>
            </a:r>
          </a:p>
        </p:txBody>
      </p:sp>
      <p:sp>
        <p:nvSpPr>
          <p:cNvPr id="5" name="Rectangle 1"/>
          <p:cNvSpPr>
            <a:spLocks noGrp="1"/>
          </p:cNvSpPr>
          <p:nvPr>
            <p:ph type="sldNum" sz="quarter" idx="13"/>
          </p:nvPr>
        </p:nvSpPr>
        <p:spPr>
          <a:xfrm>
            <a:off x="8821738" y="6669088"/>
            <a:ext cx="127000" cy="127000"/>
          </a:xfrm>
        </p:spPr>
        <p:txBody>
          <a:bodyPr/>
          <a:lstStyle>
            <a:lvl1pPr>
              <a:defRPr/>
            </a:lvl1pPr>
          </a:lstStyle>
          <a:p>
            <a:pPr>
              <a:defRPr/>
            </a:pPr>
            <a:fld id="{CB561E3C-7F36-4155-AC87-E69F7B996E60}" type="slidenum">
              <a:rPr lang="de-DE" altLang="de-DE"/>
              <a:pPr>
                <a:defRPr/>
              </a:pPr>
              <a:t>‹Nr.›</a:t>
            </a:fld>
            <a:endParaRPr lang="de-DE" altLang="de-DE"/>
          </a:p>
        </p:txBody>
      </p:sp>
      <p:sp>
        <p:nvSpPr>
          <p:cNvPr id="6" name="Fußzeilenplatzhalter 2"/>
          <p:cNvSpPr>
            <a:spLocks noGrp="1"/>
          </p:cNvSpPr>
          <p:nvPr>
            <p:ph type="ftr" sz="quarter" idx="14"/>
          </p:nvPr>
        </p:nvSpPr>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2493142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3" name="Rectangle 3"/>
          <p:cNvSpPr>
            <a:spLocks noGrp="1"/>
          </p:cNvSpPr>
          <p:nvPr>
            <p:ph type="sldNum" sz="quarter" idx="4"/>
          </p:nvPr>
        </p:nvSpPr>
        <p:spPr bwMode="auto">
          <a:xfrm>
            <a:off x="8767763" y="6669088"/>
            <a:ext cx="182562" cy="17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t" anchorCtr="0" compatLnSpc="1">
            <a:prstTxWarp prst="textNoShape">
              <a:avLst/>
            </a:prstTxWarp>
          </a:bodyPr>
          <a:lstStyle>
            <a:lvl1pPr algn="r" eaLnBrk="1">
              <a:defRPr sz="1000">
                <a:latin typeface="+mj-lt"/>
                <a:cs typeface="+mn-cs"/>
                <a:sym typeface="Arial" panose="020B0604020202020204" pitchFamily="34" charset="0"/>
              </a:defRPr>
            </a:lvl1pPr>
          </a:lstStyle>
          <a:p>
            <a:pPr>
              <a:defRPr/>
            </a:pPr>
            <a:fld id="{E42BEB3F-08D9-49EF-B61F-64B0AC4A9AB9}" type="slidenum">
              <a:rPr lang="de-DE" altLang="de-DE"/>
              <a:pPr>
                <a:defRPr/>
              </a:pPr>
              <a:t>‹Nr.›</a:t>
            </a:fld>
            <a:endParaRPr lang="de-DE" altLang="de-DE" dirty="0"/>
          </a:p>
        </p:txBody>
      </p:sp>
      <p:sp>
        <p:nvSpPr>
          <p:cNvPr id="4" name="Rectangle 1"/>
          <p:cNvSpPr>
            <a:spLocks/>
          </p:cNvSpPr>
          <p:nvPr userDrawn="1"/>
        </p:nvSpPr>
        <p:spPr bwMode="auto">
          <a:xfrm>
            <a:off x="152400" y="6654800"/>
            <a:ext cx="758825" cy="153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4572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9144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13716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18288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a:lstStyle>
          <a:p>
            <a:pPr eaLnBrk="1">
              <a:defRPr/>
            </a:pPr>
            <a:fld id="{B1653117-B3F9-4AC9-9C1A-504184EEB33D}" type="datetime4">
              <a:rPr lang="de-DE" altLang="de-DE" sz="1000" smtClean="0">
                <a:latin typeface="+mj-lt"/>
              </a:rPr>
              <a:pPr eaLnBrk="1">
                <a:defRPr/>
              </a:pPr>
              <a:t>9. November 2021</a:t>
            </a:fld>
            <a:endParaRPr lang="de-DE" altLang="de-DE" sz="1000" dirty="0" smtClean="0">
              <a:solidFill>
                <a:srgbClr val="000000"/>
              </a:solidFill>
              <a:latin typeface="+mj-lt"/>
            </a:endParaRPr>
          </a:p>
        </p:txBody>
      </p:sp>
      <p:sp>
        <p:nvSpPr>
          <p:cNvPr id="6" name="Fußzeilenplatzhalter 2"/>
          <p:cNvSpPr>
            <a:spLocks noGrp="1"/>
          </p:cNvSpPr>
          <p:nvPr>
            <p:ph type="ftr" sz="quarter" idx="3"/>
          </p:nvPr>
        </p:nvSpPr>
        <p:spPr>
          <a:xfrm>
            <a:off x="1116013" y="6615113"/>
            <a:ext cx="7056437" cy="207962"/>
          </a:xfrm>
          <a:prstGeom prst="rect">
            <a:avLst/>
          </a:prstGeom>
        </p:spPr>
        <p:txBody>
          <a:bodyPr/>
          <a:lstStyle>
            <a:lvl1pPr algn="l">
              <a:defRPr sz="1000">
                <a:solidFill>
                  <a:schemeClr val="tx2"/>
                </a:solidFill>
                <a:latin typeface="Arial Narrow" panose="020B0606020202030204" pitchFamily="34" charset="0"/>
              </a:defRPr>
            </a:lvl1pPr>
          </a:lstStyle>
          <a:p>
            <a:pPr>
              <a:defRPr/>
            </a:pPr>
            <a:endParaRPr lang="de-DE"/>
          </a:p>
        </p:txBody>
      </p:sp>
    </p:spTree>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 id="2147484095" r:id="rId12"/>
  </p:sldLayoutIdLst>
  <p:timing>
    <p:tnLst>
      <p:par>
        <p:cTn id="1" dur="indefinite" restart="never" nodeType="tmRoot"/>
      </p:par>
    </p:tnLst>
  </p:timing>
  <p:hf hdr="0" dt="0"/>
  <p:txStyles>
    <p:titleStyle>
      <a:lvl1pPr algn="l" rtl="0" eaLnBrk="0" fontAlgn="base" hangingPunct="0">
        <a:spcBef>
          <a:spcPct val="0"/>
        </a:spcBef>
        <a:spcAft>
          <a:spcPct val="0"/>
        </a:spcAft>
        <a:defRPr kern="1200">
          <a:solidFill>
            <a:srgbClr val="004F8F"/>
          </a:solidFill>
          <a:latin typeface="+mj-lt"/>
          <a:ea typeface="+mj-ea"/>
          <a:cs typeface="+mj-cs"/>
          <a:sym typeface="Arial Narrow" panose="020B0606020202030204" pitchFamily="34" charset="0"/>
        </a:defRPr>
      </a:lvl1pPr>
      <a:lvl2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p:titleStyle>
    <p:bodyStyle>
      <a:lvl1pPr marL="342900" indent="-342900" algn="l" rtl="0" eaLnBrk="0" fontAlgn="base" hangingPunct="0">
        <a:spcBef>
          <a:spcPts val="300"/>
        </a:spcBef>
        <a:spcAft>
          <a:spcPct val="0"/>
        </a:spcAft>
        <a:defRPr sz="1600" kern="1200">
          <a:solidFill>
            <a:srgbClr val="000000"/>
          </a:solidFill>
          <a:latin typeface="+mn-lt"/>
          <a:ea typeface="+mn-ea"/>
          <a:cs typeface="+mn-cs"/>
          <a:sym typeface="Arial" panose="020B0604020202020204" pitchFamily="34" charset="0"/>
        </a:defRPr>
      </a:lvl1pPr>
      <a:lvl2pPr marL="417513" indent="-236538"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2pPr>
      <a:lvl3pPr marL="687388" indent="-241300"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3pPr>
      <a:lvl4pPr marL="955675" indent="-241300"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4pPr>
      <a:lvl5pPr marL="1227138" indent="-238125"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rv.hessenrecht.hessen.de/bshe/document/LARE19003518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eur-lex.europa.eu/legal-content/EN/TXT/?uri=CELEX:62016CJ0231&amp;qid=1636368483803"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acc.org/online-initiatives/roguebloc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ipo.int/wipo-alert/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bwMode="auto">
          <a:xfrm>
            <a:off x="468313" y="1611313"/>
            <a:ext cx="8280400" cy="34738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de-DE" sz="2800" dirty="0" smtClean="0">
                <a:latin typeface="Calibri" panose="020F0502020204030204" pitchFamily="34" charset="0"/>
              </a:rPr>
              <a:t/>
            </a:r>
            <a:br>
              <a:rPr lang="en-US" altLang="de-DE" sz="2800" dirty="0" smtClean="0">
                <a:latin typeface="Calibri" panose="020F0502020204030204" pitchFamily="34" charset="0"/>
              </a:rPr>
            </a:br>
            <a:r>
              <a:rPr lang="en-US" altLang="de-DE" sz="2800" dirty="0">
                <a:latin typeface="Calibri" panose="020F0502020204030204" pitchFamily="34" charset="0"/>
              </a:rPr>
              <a:t>Panel 9: IPR governance systems </a:t>
            </a:r>
            <a:br>
              <a:rPr lang="en-US" altLang="de-DE" sz="2800" dirty="0">
                <a:latin typeface="Calibri" panose="020F0502020204030204" pitchFamily="34" charset="0"/>
              </a:rPr>
            </a:br>
            <a:r>
              <a:rPr lang="en-US" altLang="de-DE" sz="3600" b="1" dirty="0" smtClean="0">
                <a:latin typeface="Calibri" panose="020F0502020204030204" pitchFamily="34" charset="0"/>
              </a:rPr>
              <a:t>Transnational </a:t>
            </a:r>
            <a:r>
              <a:rPr lang="en-US" altLang="de-DE" sz="3600" b="1" dirty="0">
                <a:latin typeface="Calibri" panose="020F0502020204030204" pitchFamily="34" charset="0"/>
              </a:rPr>
              <a:t>Intellectual Property Governance on the </a:t>
            </a:r>
            <a:r>
              <a:rPr lang="en-US" altLang="de-DE" sz="3600" b="1" dirty="0" smtClean="0">
                <a:latin typeface="Calibri" panose="020F0502020204030204" pitchFamily="34" charset="0"/>
              </a:rPr>
              <a:t>Internet</a:t>
            </a:r>
            <a:endParaRPr lang="en-US" altLang="de-DE" dirty="0" smtClean="0">
              <a:latin typeface="Calibri" panose="020F0502020204030204" pitchFamily="34" charset="0"/>
            </a:endParaRPr>
          </a:p>
        </p:txBody>
      </p:sp>
      <p:sp>
        <p:nvSpPr>
          <p:cNvPr id="16387" name="Untertitel 2"/>
          <p:cNvSpPr>
            <a:spLocks noGrp="1"/>
          </p:cNvSpPr>
          <p:nvPr>
            <p:ph type="subTitle" idx="1"/>
          </p:nvPr>
        </p:nvSpPr>
        <p:spPr bwMode="auto">
          <a:xfrm>
            <a:off x="468313" y="5085184"/>
            <a:ext cx="8280400" cy="13680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de-DE" altLang="de-DE" dirty="0" smtClean="0"/>
          </a:p>
          <a:p>
            <a:pPr algn="ctr"/>
            <a:r>
              <a:rPr lang="en-US" altLang="de-DE" dirty="0" smtClean="0">
                <a:latin typeface="Calibri" panose="020F0502020204030204" pitchFamily="34" charset="0"/>
              </a:rPr>
              <a:t>Prof. Dr. Alexander Peukert</a:t>
            </a:r>
          </a:p>
          <a:p>
            <a:pPr algn="ctr"/>
            <a:r>
              <a:rPr lang="en-US" altLang="de-DE" dirty="0" smtClean="0">
                <a:latin typeface="Calibri" panose="020F0502020204030204" pitchFamily="34" charset="0"/>
              </a:rPr>
              <a:t>Goethe University Frankfurt am Main</a:t>
            </a:r>
          </a:p>
          <a:p>
            <a:pPr algn="ctr"/>
            <a:r>
              <a:rPr lang="en-US" altLang="de-DE" dirty="0" smtClean="0">
                <a:latin typeface="Calibri" panose="020F0502020204030204" pitchFamily="34" charset="0"/>
              </a:rPr>
              <a:t>a.peukert@jur.uni-frankfurt.de</a:t>
            </a:r>
          </a:p>
        </p:txBody>
      </p:sp>
      <p:sp>
        <p:nvSpPr>
          <p:cNvPr id="16388" name="Textplatzhalter 3"/>
          <p:cNvSpPr>
            <a:spLocks noGrp="1"/>
          </p:cNvSpPr>
          <p:nvPr>
            <p:ph type="body" sz="quarter" idx="12"/>
          </p:nvPr>
        </p:nvSpPr>
        <p:spPr bwMode="auto">
          <a:xfrm>
            <a:off x="468313" y="404813"/>
            <a:ext cx="8280400" cy="1206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compatLnSpc="1">
            <a:prstTxWarp prst="textNoShape">
              <a:avLst/>
            </a:prstTxWarp>
          </a:bodyPr>
          <a:lstStyle/>
          <a:p>
            <a:pPr marL="0" indent="0"/>
            <a:r>
              <a:rPr lang="en-US" altLang="de-DE" dirty="0">
                <a:latin typeface="Calibri" panose="020F0502020204030204" pitchFamily="34" charset="0"/>
              </a:rPr>
              <a:t>ATRIP 39th Annual Congress </a:t>
            </a:r>
            <a:endParaRPr lang="en-US" altLang="de-DE"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9"/>
          <p:cNvSpPr>
            <a:spLocks noGrp="1"/>
          </p:cNvSpPr>
          <p:nvPr>
            <p:ph type="title"/>
          </p:nvPr>
        </p:nvSpPr>
        <p:spPr bwMode="auto">
          <a:xfrm>
            <a:off x="395536" y="115888"/>
            <a:ext cx="6840289"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en-US" altLang="de-DE" dirty="0" smtClean="0"/>
          </a:p>
        </p:txBody>
      </p:sp>
      <p:sp>
        <p:nvSpPr>
          <p:cNvPr id="17411" name="Inhaltsplatzhalter 10"/>
          <p:cNvSpPr>
            <a:spLocks noGrp="1"/>
          </p:cNvSpPr>
          <p:nvPr>
            <p:ph idx="1"/>
          </p:nvPr>
        </p:nvSpPr>
        <p:spPr bwMode="auto">
          <a:xfrm>
            <a:off x="395536" y="980728"/>
            <a:ext cx="8353177" cy="54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571500" indent="-571500">
              <a:buFont typeface="Arial" panose="020B0604020202020204" pitchFamily="34" charset="0"/>
              <a:buChar char="•"/>
            </a:pPr>
            <a:r>
              <a:rPr lang="en-US" altLang="de-DE" sz="2800" dirty="0" smtClean="0">
                <a:latin typeface="Calibri" panose="020F0502020204030204" pitchFamily="34" charset="0"/>
              </a:rPr>
              <a:t>Three </a:t>
            </a:r>
            <a:r>
              <a:rPr lang="en-US" altLang="de-DE" sz="2800" dirty="0">
                <a:latin typeface="Calibri" panose="020F0502020204030204" pitchFamily="34" charset="0"/>
              </a:rPr>
              <a:t>layers of global </a:t>
            </a:r>
            <a:r>
              <a:rPr lang="en-US" altLang="de-DE" sz="2800" dirty="0" smtClean="0">
                <a:latin typeface="Calibri" panose="020F0502020204030204" pitchFamily="34" charset="0"/>
              </a:rPr>
              <a:t>IP governance online:</a:t>
            </a:r>
            <a:endParaRPr lang="en-US" altLang="de-DE" sz="3200" dirty="0">
              <a:latin typeface="Calibri" panose="020F0502020204030204" pitchFamily="34" charset="0"/>
            </a:endParaRPr>
          </a:p>
          <a:p>
            <a:pPr marL="915988" lvl="2" indent="-571500"/>
            <a:endParaRPr lang="en-US" altLang="de-DE" sz="2800" dirty="0" smtClean="0">
              <a:latin typeface="Calibri" panose="020F0502020204030204" pitchFamily="34" charset="0"/>
            </a:endParaRPr>
          </a:p>
        </p:txBody>
      </p:sp>
      <p:sp>
        <p:nvSpPr>
          <p:cNvPr id="17412" name="Fußzeilenplatzhalter 8"/>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marL="742950" indent="-28575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marL="11430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marL="16002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marL="20574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25146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29718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34290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38862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a:lstStyle>
          <a:p>
            <a:endParaRPr lang="de-DE" altLang="de-DE" sz="1000" dirty="0" smtClean="0">
              <a:solidFill>
                <a:schemeClr val="tx2"/>
              </a:solidFill>
              <a:latin typeface="Arial Narrow" panose="020B0606020202030204" pitchFamily="34" charset="0"/>
            </a:endParaRPr>
          </a:p>
        </p:txBody>
      </p:sp>
      <p:sp>
        <p:nvSpPr>
          <p:cNvPr id="8" name="Foliennummernplatzhalter 7"/>
          <p:cNvSpPr>
            <a:spLocks noGrp="1"/>
          </p:cNvSpPr>
          <p:nvPr>
            <p:ph type="sldNum" sz="quarter" idx="4294967295"/>
          </p:nvPr>
        </p:nvSpPr>
        <p:spPr>
          <a:xfrm>
            <a:off x="9017000" y="6669088"/>
            <a:ext cx="127000" cy="127000"/>
          </a:xfrm>
        </p:spPr>
        <p:txBody>
          <a:bodyPr/>
          <a:lstStyle/>
          <a:p>
            <a:pPr>
              <a:defRPr/>
            </a:pPr>
            <a:fld id="{8E53ACBE-DB7D-4F0E-9DC7-82E2EB2842A9}" type="slidenum">
              <a:rPr lang="de-DE" altLang="de-DE" smtClean="0"/>
              <a:pPr>
                <a:defRPr/>
              </a:pPr>
              <a:t>2</a:t>
            </a:fld>
            <a:endParaRPr lang="de-DE" altLang="de-DE"/>
          </a:p>
        </p:txBody>
      </p:sp>
      <p:pic>
        <p:nvPicPr>
          <p:cNvPr id="6" name="Grafik 5"/>
          <p:cNvPicPr/>
          <p:nvPr/>
        </p:nvPicPr>
        <p:blipFill>
          <a:blip r:embed="rId3"/>
          <a:stretch>
            <a:fillRect/>
          </a:stretch>
        </p:blipFill>
        <p:spPr>
          <a:xfrm>
            <a:off x="683568" y="1700808"/>
            <a:ext cx="7704856" cy="4392488"/>
          </a:xfrm>
          <a:prstGeom prst="rect">
            <a:avLst/>
          </a:prstGeom>
        </p:spPr>
      </p:pic>
    </p:spTree>
    <p:extLst>
      <p:ext uri="{BB962C8B-B14F-4D97-AF65-F5344CB8AC3E}">
        <p14:creationId xmlns:p14="http://schemas.microsoft.com/office/powerpoint/2010/main" val="225078070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9"/>
          <p:cNvSpPr>
            <a:spLocks noGrp="1"/>
          </p:cNvSpPr>
          <p:nvPr>
            <p:ph type="title"/>
          </p:nvPr>
        </p:nvSpPr>
        <p:spPr bwMode="auto">
          <a:xfrm>
            <a:off x="395536" y="115888"/>
            <a:ext cx="6840289"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en-US" altLang="de-DE" dirty="0" smtClean="0"/>
          </a:p>
        </p:txBody>
      </p:sp>
      <p:sp>
        <p:nvSpPr>
          <p:cNvPr id="17411" name="Inhaltsplatzhalter 10"/>
          <p:cNvSpPr>
            <a:spLocks noGrp="1"/>
          </p:cNvSpPr>
          <p:nvPr>
            <p:ph idx="1"/>
          </p:nvPr>
        </p:nvSpPr>
        <p:spPr bwMode="auto">
          <a:xfrm>
            <a:off x="395536" y="980728"/>
            <a:ext cx="8353177" cy="54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571500" indent="-571500">
              <a:buFont typeface="Arial" panose="020B0604020202020204" pitchFamily="34" charset="0"/>
              <a:buChar char="•"/>
            </a:pPr>
            <a:endParaRPr lang="en-US" altLang="de-DE" sz="3200" dirty="0" smtClean="0">
              <a:solidFill>
                <a:srgbClr val="00B050"/>
              </a:solidFill>
              <a:latin typeface="Calibri" panose="020F0502020204030204" pitchFamily="34" charset="0"/>
            </a:endParaRPr>
          </a:p>
          <a:p>
            <a:pPr marL="571500" indent="-571500">
              <a:buFont typeface="Arial" panose="020B0604020202020204" pitchFamily="34" charset="0"/>
              <a:buChar char="•"/>
            </a:pPr>
            <a:r>
              <a:rPr lang="en-US" altLang="de-DE" sz="3200" dirty="0" smtClean="0">
                <a:solidFill>
                  <a:srgbClr val="00B050"/>
                </a:solidFill>
                <a:latin typeface="Calibri" panose="020F0502020204030204" pitchFamily="34" charset="0"/>
              </a:rPr>
              <a:t>Global access</a:t>
            </a:r>
            <a:endParaRPr lang="en-US" altLang="de-DE" sz="3200" dirty="0" smtClean="0">
              <a:latin typeface="Calibri" panose="020F0502020204030204" pitchFamily="34" charset="0"/>
            </a:endParaRPr>
          </a:p>
          <a:p>
            <a:pPr marL="646113" lvl="1" indent="-571500"/>
            <a:r>
              <a:rPr lang="en-US" altLang="de-DE" sz="3200" dirty="0" smtClean="0">
                <a:latin typeface="Calibri" panose="020F0502020204030204" pitchFamily="34" charset="0"/>
              </a:rPr>
              <a:t>Global norm: free accessibility of the content irrespective of the locus of the right holder, the user and any intermediary involved</a:t>
            </a:r>
          </a:p>
          <a:p>
            <a:pPr marL="646113" lvl="1" indent="-571500"/>
            <a:r>
              <a:rPr lang="en-US" altLang="de-DE" sz="3200" dirty="0" smtClean="0">
                <a:latin typeface="Calibri" panose="020F0502020204030204" pitchFamily="34" charset="0"/>
              </a:rPr>
              <a:t>Concerns </a:t>
            </a:r>
            <a:r>
              <a:rPr lang="en-US" altLang="de-DE" sz="3200" dirty="0" smtClean="0">
                <a:solidFill>
                  <a:srgbClr val="00B050"/>
                </a:solidFill>
                <a:latin typeface="Calibri" panose="020F0502020204030204" pitchFamily="34" charset="0"/>
              </a:rPr>
              <a:t>Open </a:t>
            </a:r>
            <a:r>
              <a:rPr lang="en-US" altLang="de-DE" sz="3200" dirty="0">
                <a:solidFill>
                  <a:srgbClr val="00B050"/>
                </a:solidFill>
                <a:latin typeface="Calibri" panose="020F0502020204030204" pitchFamily="34" charset="0"/>
              </a:rPr>
              <a:t>Content</a:t>
            </a:r>
            <a:r>
              <a:rPr lang="en-US" altLang="de-DE" sz="3200" dirty="0">
                <a:latin typeface="Calibri" panose="020F0502020204030204" pitchFamily="34" charset="0"/>
              </a:rPr>
              <a:t> </a:t>
            </a:r>
            <a:endParaRPr lang="en-US" altLang="de-DE" sz="3200" dirty="0" smtClean="0">
              <a:latin typeface="Calibri" panose="020F0502020204030204" pitchFamily="34" charset="0"/>
            </a:endParaRPr>
          </a:p>
          <a:p>
            <a:pPr marL="915988" lvl="2" indent="-571500"/>
            <a:r>
              <a:rPr lang="en-US" altLang="de-DE" sz="3200" dirty="0" smtClean="0">
                <a:latin typeface="Calibri" panose="020F0502020204030204" pitchFamily="34" charset="0"/>
              </a:rPr>
              <a:t>FOSS</a:t>
            </a:r>
          </a:p>
          <a:p>
            <a:pPr marL="915988" lvl="2" indent="-571500"/>
            <a:r>
              <a:rPr lang="en-US" altLang="de-DE" sz="3200" dirty="0" smtClean="0">
                <a:latin typeface="Calibri" panose="020F0502020204030204" pitchFamily="34" charset="0"/>
              </a:rPr>
              <a:t>Creative Commons</a:t>
            </a:r>
          </a:p>
          <a:p>
            <a:pPr marL="915988" lvl="2" indent="-571500"/>
            <a:r>
              <a:rPr lang="en-US" altLang="de-DE" sz="3200" dirty="0" smtClean="0">
                <a:latin typeface="Calibri" panose="020F0502020204030204" pitchFamily="34" charset="0"/>
              </a:rPr>
              <a:t>Open Access in academia</a:t>
            </a:r>
          </a:p>
          <a:p>
            <a:pPr marL="646113" lvl="1" indent="-571500"/>
            <a:endParaRPr lang="en-US" altLang="de-DE" sz="3200" dirty="0" smtClean="0">
              <a:latin typeface="Calibri" panose="020F0502020204030204" pitchFamily="34" charset="0"/>
            </a:endParaRPr>
          </a:p>
          <a:p>
            <a:pPr marL="915988" lvl="2" indent="-571500"/>
            <a:endParaRPr lang="en-US" altLang="de-DE" sz="3200" dirty="0">
              <a:latin typeface="Calibri" panose="020F0502020204030204" pitchFamily="34" charset="0"/>
            </a:endParaRPr>
          </a:p>
          <a:p>
            <a:pPr marL="915988" lvl="2" indent="-571500"/>
            <a:endParaRPr lang="en-US" altLang="de-DE" sz="2800" dirty="0" smtClean="0">
              <a:latin typeface="Calibri" panose="020F0502020204030204" pitchFamily="34" charset="0"/>
            </a:endParaRPr>
          </a:p>
        </p:txBody>
      </p:sp>
      <p:sp>
        <p:nvSpPr>
          <p:cNvPr id="17412" name="Fußzeilenplatzhalter 8"/>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marL="742950" indent="-28575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marL="11430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marL="16002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marL="20574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25146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29718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34290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38862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a:lstStyle>
          <a:p>
            <a:endParaRPr lang="de-DE" altLang="de-DE" sz="1000" dirty="0" smtClean="0">
              <a:solidFill>
                <a:schemeClr val="tx2"/>
              </a:solidFill>
              <a:latin typeface="Arial Narrow" panose="020B0606020202030204" pitchFamily="34" charset="0"/>
            </a:endParaRPr>
          </a:p>
        </p:txBody>
      </p:sp>
      <p:sp>
        <p:nvSpPr>
          <p:cNvPr id="8" name="Foliennummernplatzhalter 7"/>
          <p:cNvSpPr>
            <a:spLocks noGrp="1"/>
          </p:cNvSpPr>
          <p:nvPr>
            <p:ph type="sldNum" sz="quarter" idx="4294967295"/>
          </p:nvPr>
        </p:nvSpPr>
        <p:spPr>
          <a:xfrm>
            <a:off x="9017000" y="6669088"/>
            <a:ext cx="127000" cy="127000"/>
          </a:xfrm>
        </p:spPr>
        <p:txBody>
          <a:bodyPr/>
          <a:lstStyle/>
          <a:p>
            <a:pPr>
              <a:defRPr/>
            </a:pPr>
            <a:fld id="{8E53ACBE-DB7D-4F0E-9DC7-82E2EB2842A9}" type="slidenum">
              <a:rPr lang="de-DE" altLang="de-DE" smtClean="0"/>
              <a:pPr>
                <a:defRPr/>
              </a:pPr>
              <a:t>3</a:t>
            </a:fld>
            <a:endParaRPr lang="de-DE" altLang="de-DE"/>
          </a:p>
        </p:txBody>
      </p:sp>
    </p:spTree>
    <p:extLst>
      <p:ext uri="{BB962C8B-B14F-4D97-AF65-F5344CB8AC3E}">
        <p14:creationId xmlns:p14="http://schemas.microsoft.com/office/powerpoint/2010/main" val="45297758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9"/>
          <p:cNvSpPr>
            <a:spLocks noGrp="1"/>
          </p:cNvSpPr>
          <p:nvPr>
            <p:ph type="title"/>
          </p:nvPr>
        </p:nvSpPr>
        <p:spPr bwMode="auto">
          <a:xfrm>
            <a:off x="395536" y="115888"/>
            <a:ext cx="6840289"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en-US" altLang="de-DE" dirty="0" smtClean="0"/>
          </a:p>
        </p:txBody>
      </p:sp>
      <p:sp>
        <p:nvSpPr>
          <p:cNvPr id="17411" name="Inhaltsplatzhalter 10"/>
          <p:cNvSpPr>
            <a:spLocks noGrp="1"/>
          </p:cNvSpPr>
          <p:nvPr>
            <p:ph idx="1"/>
          </p:nvPr>
        </p:nvSpPr>
        <p:spPr bwMode="auto">
          <a:xfrm>
            <a:off x="395536" y="980728"/>
            <a:ext cx="8353177" cy="54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marL="571500" indent="-571500">
              <a:buFont typeface="Arial" panose="020B0604020202020204" pitchFamily="34" charset="0"/>
              <a:buChar char="•"/>
            </a:pPr>
            <a:r>
              <a:rPr lang="en-US" altLang="de-DE" sz="3000" dirty="0" smtClean="0">
                <a:latin typeface="Calibri" panose="020F0502020204030204" pitchFamily="34" charset="0"/>
              </a:rPr>
              <a:t>Global fragmentation:</a:t>
            </a:r>
          </a:p>
          <a:p>
            <a:pPr marL="646113" lvl="1" indent="-571500"/>
            <a:r>
              <a:rPr lang="en-US" altLang="de-DE" sz="3000" dirty="0" smtClean="0">
                <a:latin typeface="Calibri" panose="020F0502020204030204" pitchFamily="34" charset="0"/>
              </a:rPr>
              <a:t>Global norm: access and use rules depend on the locus of the </a:t>
            </a:r>
            <a:r>
              <a:rPr lang="en-US" altLang="de-DE" sz="3000" dirty="0" smtClean="0">
                <a:latin typeface="Calibri" panose="020F0502020204030204" pitchFamily="34" charset="0"/>
              </a:rPr>
              <a:t>user (→ territoriality)</a:t>
            </a:r>
            <a:endParaRPr lang="en-US" altLang="de-DE" sz="3000" dirty="0" smtClean="0">
              <a:latin typeface="Calibri" panose="020F0502020204030204" pitchFamily="34" charset="0"/>
            </a:endParaRPr>
          </a:p>
          <a:p>
            <a:pPr marL="646113" lvl="1" indent="-571500"/>
            <a:r>
              <a:rPr lang="en-US" altLang="de-DE" sz="3000" dirty="0" smtClean="0">
                <a:latin typeface="Calibri" panose="020F0502020204030204" pitchFamily="34" charset="0"/>
              </a:rPr>
              <a:t>Concerns</a:t>
            </a:r>
          </a:p>
          <a:p>
            <a:pPr marL="915988" lvl="2" indent="-571500"/>
            <a:r>
              <a:rPr lang="en-US" altLang="de-DE" sz="3000" dirty="0">
                <a:latin typeface="Calibri" panose="020F0502020204030204" pitchFamily="34" charset="0"/>
              </a:rPr>
              <a:t>M</a:t>
            </a:r>
            <a:r>
              <a:rPr lang="en-US" altLang="de-DE" sz="3000" dirty="0" smtClean="0">
                <a:latin typeface="Calibri" panose="020F0502020204030204" pitchFamily="34" charset="0"/>
              </a:rPr>
              <a:t>arkets for IP: </a:t>
            </a:r>
            <a:r>
              <a:rPr lang="en-US" altLang="de-DE" sz="3000" dirty="0" smtClean="0">
                <a:latin typeface="Calibri" panose="020F0502020204030204" pitchFamily="34" charset="0"/>
              </a:rPr>
              <a:t>licensed</a:t>
            </a:r>
            <a:r>
              <a:rPr lang="en-US" altLang="de-DE" sz="3000" dirty="0">
                <a:latin typeface="Calibri" panose="020F0502020204030204" pitchFamily="34" charset="0"/>
              </a:rPr>
              <a:t>, fee-based </a:t>
            </a:r>
            <a:r>
              <a:rPr lang="en-US" altLang="de-DE" sz="3000" dirty="0" smtClean="0">
                <a:latin typeface="Calibri" panose="020F0502020204030204" pitchFamily="34" charset="0"/>
              </a:rPr>
              <a:t>services</a:t>
            </a:r>
          </a:p>
          <a:p>
            <a:pPr marL="915988" lvl="2" indent="-571500"/>
            <a:r>
              <a:rPr lang="en-US" altLang="de-DE" sz="3000" dirty="0" smtClean="0">
                <a:latin typeface="Calibri" panose="020F0502020204030204" pitchFamily="34" charset="0"/>
              </a:rPr>
              <a:t>Conflicts </a:t>
            </a:r>
            <a:r>
              <a:rPr lang="en-US" altLang="de-DE" sz="3000" dirty="0" smtClean="0">
                <a:latin typeface="Calibri" panose="020F0502020204030204" pitchFamily="34" charset="0"/>
              </a:rPr>
              <a:t>of IP laws</a:t>
            </a:r>
          </a:p>
          <a:p>
            <a:pPr marL="1184275" lvl="3" indent="-571500"/>
            <a:r>
              <a:rPr lang="en-US" altLang="de-DE" sz="3000" dirty="0" smtClean="0">
                <a:latin typeface="Calibri" panose="020F0502020204030204" pitchFamily="34" charset="0"/>
              </a:rPr>
              <a:t>German Thomas Mann publisher v U.S. Project Gutenberg (</a:t>
            </a:r>
            <a:r>
              <a:rPr lang="en-US" altLang="de-DE" sz="3000" dirty="0" smtClean="0">
                <a:latin typeface="Calibri" panose="020F0502020204030204" pitchFamily="34" charset="0"/>
                <a:hlinkClick r:id="rId3"/>
              </a:rPr>
              <a:t>Higher </a:t>
            </a:r>
            <a:r>
              <a:rPr lang="en-US" altLang="de-DE" sz="3000" dirty="0">
                <a:latin typeface="Calibri" panose="020F0502020204030204" pitchFamily="34" charset="0"/>
                <a:hlinkClick r:id="rId3"/>
              </a:rPr>
              <a:t>Regional Court Frankfurt am </a:t>
            </a:r>
            <a:r>
              <a:rPr lang="en-US" altLang="de-DE" sz="3000" dirty="0" smtClean="0">
                <a:latin typeface="Calibri" panose="020F0502020204030204" pitchFamily="34" charset="0"/>
                <a:hlinkClick r:id="rId3"/>
              </a:rPr>
              <a:t>Main 2019</a:t>
            </a:r>
            <a:r>
              <a:rPr lang="en-US" altLang="de-DE" sz="3000" dirty="0" smtClean="0">
                <a:latin typeface="Calibri" panose="020F0502020204030204" pitchFamily="34" charset="0"/>
              </a:rPr>
              <a:t>)</a:t>
            </a:r>
          </a:p>
          <a:p>
            <a:pPr marL="1184275" lvl="3" indent="-571500"/>
            <a:r>
              <a:rPr lang="en-US" altLang="de-DE" sz="3000" dirty="0" smtClean="0">
                <a:latin typeface="Calibri" panose="020F0502020204030204" pitchFamily="34" charset="0"/>
              </a:rPr>
              <a:t>Liability of online platforms</a:t>
            </a:r>
          </a:p>
          <a:p>
            <a:pPr marL="915988" lvl="2" indent="-571500"/>
            <a:r>
              <a:rPr lang="en-US" sz="3000" dirty="0" smtClean="0">
                <a:latin typeface="Calibri" panose="020F0502020204030204" pitchFamily="34" charset="0"/>
                <a:cs typeface="Calibri" panose="020F0502020204030204" pitchFamily="34" charset="0"/>
              </a:rPr>
              <a:t>Conflict of IP rights</a:t>
            </a:r>
          </a:p>
          <a:p>
            <a:pPr marL="1184275" lvl="3" indent="-571500"/>
            <a:r>
              <a:rPr lang="en-US" sz="3000" dirty="0">
                <a:latin typeface="Calibri" panose="020F0502020204030204" pitchFamily="34" charset="0"/>
                <a:cs typeface="Calibri" panose="020F0502020204030204" pitchFamily="34" charset="0"/>
                <a:hlinkClick r:id="rId4"/>
              </a:rPr>
              <a:t>CJEU Merck </a:t>
            </a:r>
            <a:r>
              <a:rPr lang="en-US" sz="3000" dirty="0" smtClean="0">
                <a:latin typeface="Calibri" panose="020F0502020204030204" pitchFamily="34" charset="0"/>
                <a:cs typeface="Calibri" panose="020F0502020204030204" pitchFamily="34" charset="0"/>
                <a:hlinkClick r:id="rId4"/>
              </a:rPr>
              <a:t>Germany v </a:t>
            </a:r>
            <a:r>
              <a:rPr lang="en-US" sz="3000" dirty="0">
                <a:latin typeface="Calibri" panose="020F0502020204030204" pitchFamily="34" charset="0"/>
                <a:cs typeface="Calibri" panose="020F0502020204030204" pitchFamily="34" charset="0"/>
                <a:hlinkClick r:id="rId4"/>
              </a:rPr>
              <a:t>Merck </a:t>
            </a:r>
            <a:r>
              <a:rPr lang="en-US" sz="3000" dirty="0" smtClean="0">
                <a:latin typeface="Calibri" panose="020F0502020204030204" pitchFamily="34" charset="0"/>
                <a:cs typeface="Calibri" panose="020F0502020204030204" pitchFamily="34" charset="0"/>
                <a:hlinkClick r:id="rId4"/>
              </a:rPr>
              <a:t>U.S. 2017</a:t>
            </a:r>
            <a:endParaRPr lang="de-DE" sz="3000" dirty="0">
              <a:latin typeface="Calibri" panose="020F0502020204030204" pitchFamily="34" charset="0"/>
              <a:cs typeface="Calibri" panose="020F0502020204030204" pitchFamily="34" charset="0"/>
            </a:endParaRPr>
          </a:p>
          <a:p>
            <a:pPr marL="1455738" lvl="4" indent="-571500"/>
            <a:endParaRPr lang="en-US" altLang="de-DE" sz="3200" dirty="0">
              <a:latin typeface="Calibri" panose="020F0502020204030204" pitchFamily="34" charset="0"/>
            </a:endParaRPr>
          </a:p>
          <a:p>
            <a:pPr marL="915988" lvl="2" indent="-571500"/>
            <a:endParaRPr lang="en-US" altLang="de-DE" sz="3200" dirty="0" smtClean="0">
              <a:latin typeface="Calibri" panose="020F0502020204030204" pitchFamily="34" charset="0"/>
            </a:endParaRPr>
          </a:p>
          <a:p>
            <a:pPr marL="646113" lvl="1" indent="-571500"/>
            <a:endParaRPr lang="en-US" altLang="de-DE" sz="3200" dirty="0" smtClean="0">
              <a:latin typeface="Calibri" panose="020F0502020204030204" pitchFamily="34" charset="0"/>
            </a:endParaRPr>
          </a:p>
          <a:p>
            <a:pPr marL="915988" lvl="2" indent="-571500"/>
            <a:endParaRPr lang="en-US" altLang="de-DE" sz="3200" dirty="0">
              <a:latin typeface="Calibri" panose="020F0502020204030204" pitchFamily="34" charset="0"/>
            </a:endParaRPr>
          </a:p>
          <a:p>
            <a:pPr marL="915988" lvl="2" indent="-571500"/>
            <a:endParaRPr lang="en-US" altLang="de-DE" sz="2800" dirty="0" smtClean="0">
              <a:latin typeface="Calibri" panose="020F0502020204030204" pitchFamily="34" charset="0"/>
            </a:endParaRPr>
          </a:p>
        </p:txBody>
      </p:sp>
      <p:sp>
        <p:nvSpPr>
          <p:cNvPr id="17412" name="Fußzeilenplatzhalter 8"/>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marL="742950" indent="-28575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marL="11430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marL="16002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marL="20574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25146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29718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34290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38862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a:lstStyle>
          <a:p>
            <a:endParaRPr lang="de-DE" altLang="de-DE" sz="1000" dirty="0" smtClean="0">
              <a:solidFill>
                <a:schemeClr val="tx2"/>
              </a:solidFill>
              <a:latin typeface="Arial Narrow" panose="020B0606020202030204" pitchFamily="34" charset="0"/>
            </a:endParaRPr>
          </a:p>
        </p:txBody>
      </p:sp>
      <p:sp>
        <p:nvSpPr>
          <p:cNvPr id="8" name="Foliennummernplatzhalter 7"/>
          <p:cNvSpPr>
            <a:spLocks noGrp="1"/>
          </p:cNvSpPr>
          <p:nvPr>
            <p:ph type="sldNum" sz="quarter" idx="4294967295"/>
          </p:nvPr>
        </p:nvSpPr>
        <p:spPr>
          <a:xfrm>
            <a:off x="9017000" y="6669088"/>
            <a:ext cx="127000" cy="127000"/>
          </a:xfrm>
        </p:spPr>
        <p:txBody>
          <a:bodyPr/>
          <a:lstStyle/>
          <a:p>
            <a:pPr>
              <a:defRPr/>
            </a:pPr>
            <a:fld id="{8E53ACBE-DB7D-4F0E-9DC7-82E2EB2842A9}" type="slidenum">
              <a:rPr lang="de-DE" altLang="de-DE" smtClean="0"/>
              <a:pPr>
                <a:defRPr/>
              </a:pPr>
              <a:t>4</a:t>
            </a:fld>
            <a:endParaRPr lang="de-DE" altLang="de-DE"/>
          </a:p>
        </p:txBody>
      </p:sp>
    </p:spTree>
    <p:extLst>
      <p:ext uri="{BB962C8B-B14F-4D97-AF65-F5344CB8AC3E}">
        <p14:creationId xmlns:p14="http://schemas.microsoft.com/office/powerpoint/2010/main" val="3863430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41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1">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9"/>
          <p:cNvSpPr>
            <a:spLocks noGrp="1"/>
          </p:cNvSpPr>
          <p:nvPr>
            <p:ph type="title"/>
          </p:nvPr>
        </p:nvSpPr>
        <p:spPr bwMode="auto">
          <a:xfrm>
            <a:off x="395536" y="115888"/>
            <a:ext cx="6840289"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en-US" altLang="de-DE" dirty="0" smtClean="0"/>
          </a:p>
        </p:txBody>
      </p:sp>
      <p:sp>
        <p:nvSpPr>
          <p:cNvPr id="17411" name="Inhaltsplatzhalter 10"/>
          <p:cNvSpPr>
            <a:spLocks noGrp="1"/>
          </p:cNvSpPr>
          <p:nvPr>
            <p:ph idx="1"/>
          </p:nvPr>
        </p:nvSpPr>
        <p:spPr bwMode="auto">
          <a:xfrm>
            <a:off x="395536" y="980728"/>
            <a:ext cx="8353177" cy="54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571500" indent="-571500">
              <a:buFont typeface="Arial" panose="020B0604020202020204" pitchFamily="34" charset="0"/>
              <a:buChar char="•"/>
            </a:pPr>
            <a:r>
              <a:rPr lang="en-US" altLang="de-DE" sz="3200" dirty="0" smtClean="0">
                <a:solidFill>
                  <a:srgbClr val="FF0000"/>
                </a:solidFill>
                <a:latin typeface="Calibri" panose="020F0502020204030204" pitchFamily="34" charset="0"/>
              </a:rPr>
              <a:t>Global illegality</a:t>
            </a:r>
          </a:p>
          <a:p>
            <a:pPr marL="646113" lvl="1" indent="-571500"/>
            <a:r>
              <a:rPr lang="en-US" altLang="de-DE" sz="3200" dirty="0" smtClean="0">
                <a:latin typeface="Calibri" panose="020F0502020204030204" pitchFamily="34" charset="0"/>
              </a:rPr>
              <a:t>Global norm: content should be inaccessible</a:t>
            </a:r>
          </a:p>
          <a:p>
            <a:pPr marL="646113" lvl="1" indent="-571500"/>
            <a:r>
              <a:rPr lang="en-US" altLang="de-DE" sz="3200" dirty="0" smtClean="0">
                <a:latin typeface="Calibri" panose="020F0502020204030204" pitchFamily="34" charset="0"/>
              </a:rPr>
              <a:t>Concerns </a:t>
            </a:r>
            <a:r>
              <a:rPr lang="en-US" altLang="de-DE" sz="3200" dirty="0" smtClean="0">
                <a:solidFill>
                  <a:srgbClr val="FF0000"/>
                </a:solidFill>
                <a:latin typeface="Calibri" panose="020F0502020204030204" pitchFamily="34" charset="0"/>
              </a:rPr>
              <a:t>manifestly infringing content</a:t>
            </a:r>
          </a:p>
          <a:p>
            <a:pPr marL="915988" lvl="2" indent="-571500"/>
            <a:r>
              <a:rPr lang="en-US" altLang="de-DE" sz="3200" dirty="0">
                <a:latin typeface="Calibri" panose="020F0502020204030204" pitchFamily="34" charset="0"/>
              </a:rPr>
              <a:t>Cancellation or transfer of domain names registered by bad faith “</a:t>
            </a:r>
            <a:r>
              <a:rPr lang="en-US" altLang="de-DE" sz="3200" dirty="0" err="1">
                <a:latin typeface="Calibri" panose="020F0502020204030204" pitchFamily="34" charset="0"/>
              </a:rPr>
              <a:t>cybersquatters</a:t>
            </a:r>
            <a:r>
              <a:rPr lang="en-US" altLang="de-DE" sz="3200" dirty="0">
                <a:latin typeface="Calibri" panose="020F0502020204030204" pitchFamily="34" charset="0"/>
              </a:rPr>
              <a:t>” (ICANN’s 1999 </a:t>
            </a:r>
            <a:r>
              <a:rPr lang="en-US" altLang="de-DE" sz="3200" dirty="0" smtClean="0">
                <a:latin typeface="Calibri" panose="020F0502020204030204" pitchFamily="34" charset="0"/>
              </a:rPr>
              <a:t>UDRP)</a:t>
            </a:r>
          </a:p>
          <a:p>
            <a:pPr marL="915988" lvl="2" indent="-571500"/>
            <a:r>
              <a:rPr lang="en-US" altLang="de-DE" sz="3200" dirty="0" smtClean="0">
                <a:latin typeface="Calibri" panose="020F0502020204030204" pitchFamily="34" charset="0"/>
              </a:rPr>
              <a:t>© Takedowns and </a:t>
            </a:r>
            <a:r>
              <a:rPr lang="en-US" altLang="de-DE" sz="3200" dirty="0" err="1" smtClean="0">
                <a:latin typeface="Calibri" panose="020F0502020204030204" pitchFamily="34" charset="0"/>
              </a:rPr>
              <a:t>staydowns</a:t>
            </a:r>
            <a:r>
              <a:rPr lang="en-US" altLang="de-DE" sz="3200" dirty="0" smtClean="0">
                <a:latin typeface="Calibri" panose="020F0502020204030204" pitchFamily="34" charset="0"/>
              </a:rPr>
              <a:t>:</a:t>
            </a:r>
          </a:p>
          <a:p>
            <a:pPr marL="1184275" lvl="3" indent="-571500"/>
            <a:r>
              <a:rPr lang="en-US" altLang="de-DE" sz="3200" dirty="0" smtClean="0">
                <a:latin typeface="Calibri" panose="020F0502020204030204" pitchFamily="34" charset="0"/>
              </a:rPr>
              <a:t>Court orders with de facto global effect</a:t>
            </a:r>
          </a:p>
          <a:p>
            <a:pPr marL="1184275" lvl="3" indent="-571500"/>
            <a:r>
              <a:rPr lang="en-US" altLang="de-DE" sz="3200" dirty="0" smtClean="0">
                <a:latin typeface="Calibri" panose="020F0502020204030204" pitchFamily="34" charset="0"/>
              </a:rPr>
              <a:t>Service-wide </a:t>
            </a:r>
            <a:r>
              <a:rPr lang="en-US" altLang="de-DE" sz="3200" dirty="0" smtClean="0">
                <a:latin typeface="Calibri" panose="020F0502020204030204" pitchFamily="34" charset="0"/>
              </a:rPr>
              <a:t>IP content </a:t>
            </a:r>
            <a:r>
              <a:rPr lang="en-US" altLang="de-DE" sz="3200" dirty="0" smtClean="0">
                <a:latin typeface="Calibri" panose="020F0502020204030204" pitchFamily="34" charset="0"/>
              </a:rPr>
              <a:t>moderation by host-providers and search engines</a:t>
            </a:r>
          </a:p>
          <a:p>
            <a:pPr marL="915988" lvl="2" indent="-571500"/>
            <a:endParaRPr lang="en-US" altLang="de-DE" sz="3200" dirty="0">
              <a:latin typeface="Calibri" panose="020F0502020204030204" pitchFamily="34" charset="0"/>
            </a:endParaRPr>
          </a:p>
          <a:p>
            <a:pPr marL="915988" lvl="2" indent="-571500"/>
            <a:endParaRPr lang="en-US" altLang="de-DE" sz="2800" dirty="0" smtClean="0">
              <a:latin typeface="Calibri" panose="020F0502020204030204" pitchFamily="34" charset="0"/>
            </a:endParaRPr>
          </a:p>
        </p:txBody>
      </p:sp>
      <p:sp>
        <p:nvSpPr>
          <p:cNvPr id="17412" name="Fußzeilenplatzhalter 8"/>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marL="742950" indent="-28575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marL="11430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marL="16002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marL="20574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25146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29718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34290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38862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a:lstStyle>
          <a:p>
            <a:endParaRPr lang="de-DE" altLang="de-DE" sz="1000" dirty="0" smtClean="0">
              <a:solidFill>
                <a:schemeClr val="tx2"/>
              </a:solidFill>
              <a:latin typeface="Arial Narrow" panose="020B0606020202030204" pitchFamily="34" charset="0"/>
            </a:endParaRPr>
          </a:p>
        </p:txBody>
      </p:sp>
      <p:sp>
        <p:nvSpPr>
          <p:cNvPr id="8" name="Foliennummernplatzhalter 7"/>
          <p:cNvSpPr>
            <a:spLocks noGrp="1"/>
          </p:cNvSpPr>
          <p:nvPr>
            <p:ph type="sldNum" sz="quarter" idx="4294967295"/>
          </p:nvPr>
        </p:nvSpPr>
        <p:spPr>
          <a:xfrm>
            <a:off x="9017000" y="6669088"/>
            <a:ext cx="127000" cy="127000"/>
          </a:xfrm>
        </p:spPr>
        <p:txBody>
          <a:bodyPr/>
          <a:lstStyle/>
          <a:p>
            <a:pPr>
              <a:defRPr/>
            </a:pPr>
            <a:fld id="{8E53ACBE-DB7D-4F0E-9DC7-82E2EB2842A9}" type="slidenum">
              <a:rPr lang="de-DE" altLang="de-DE" smtClean="0"/>
              <a:pPr>
                <a:defRPr/>
              </a:pPr>
              <a:t>5</a:t>
            </a:fld>
            <a:endParaRPr lang="de-DE" altLang="de-DE"/>
          </a:p>
        </p:txBody>
      </p:sp>
    </p:spTree>
    <p:extLst>
      <p:ext uri="{BB962C8B-B14F-4D97-AF65-F5344CB8AC3E}">
        <p14:creationId xmlns:p14="http://schemas.microsoft.com/office/powerpoint/2010/main" val="36583952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41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9"/>
          <p:cNvSpPr>
            <a:spLocks noGrp="1"/>
          </p:cNvSpPr>
          <p:nvPr>
            <p:ph type="title"/>
          </p:nvPr>
        </p:nvSpPr>
        <p:spPr bwMode="auto">
          <a:xfrm>
            <a:off x="395536" y="115888"/>
            <a:ext cx="6840289"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en-US" altLang="de-DE" dirty="0" smtClean="0"/>
          </a:p>
        </p:txBody>
      </p:sp>
      <p:sp>
        <p:nvSpPr>
          <p:cNvPr id="17411" name="Inhaltsplatzhalter 10"/>
          <p:cNvSpPr>
            <a:spLocks noGrp="1"/>
          </p:cNvSpPr>
          <p:nvPr>
            <p:ph idx="1"/>
          </p:nvPr>
        </p:nvSpPr>
        <p:spPr bwMode="auto">
          <a:xfrm>
            <a:off x="395536" y="980728"/>
            <a:ext cx="8353177" cy="54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p>
            <a:pPr marL="571500" indent="-571500">
              <a:buFont typeface="Arial" panose="020B0604020202020204" pitchFamily="34" charset="0"/>
              <a:buChar char="•"/>
            </a:pPr>
            <a:r>
              <a:rPr lang="en-US" altLang="de-DE" sz="3200" dirty="0" smtClean="0">
                <a:solidFill>
                  <a:srgbClr val="FF0000"/>
                </a:solidFill>
                <a:latin typeface="Calibri" panose="020F0502020204030204" pitchFamily="34" charset="0"/>
              </a:rPr>
              <a:t>Global illegality</a:t>
            </a:r>
          </a:p>
          <a:p>
            <a:pPr marL="646113" lvl="1" indent="-571500"/>
            <a:r>
              <a:rPr lang="en-US" altLang="de-DE" sz="3200" dirty="0" smtClean="0">
                <a:latin typeface="Calibri" panose="020F0502020204030204" pitchFamily="34" charset="0"/>
              </a:rPr>
              <a:t>Concerns </a:t>
            </a:r>
            <a:r>
              <a:rPr lang="en-US" altLang="de-DE" sz="3200" dirty="0" smtClean="0">
                <a:solidFill>
                  <a:srgbClr val="FF0000"/>
                </a:solidFill>
                <a:latin typeface="Calibri" panose="020F0502020204030204" pitchFamily="34" charset="0"/>
              </a:rPr>
              <a:t>manifestly infringing content</a:t>
            </a:r>
          </a:p>
          <a:p>
            <a:pPr marL="915988" lvl="2" indent="-571500"/>
            <a:r>
              <a:rPr lang="en-US" altLang="de-DE" sz="3200" dirty="0" smtClean="0">
                <a:latin typeface="Calibri" panose="020F0502020204030204" pitchFamily="34" charset="0"/>
              </a:rPr>
              <a:t>Follow the money I: </a:t>
            </a:r>
          </a:p>
          <a:p>
            <a:pPr marL="1184275" lvl="3" indent="-571500"/>
            <a:r>
              <a:rPr lang="en-US" altLang="de-DE" sz="3200" dirty="0" smtClean="0">
                <a:latin typeface="Calibri" panose="020F0502020204030204" pitchFamily="34" charset="0"/>
                <a:hlinkClick r:id="rId3"/>
              </a:rPr>
              <a:t>RogueBlock®</a:t>
            </a:r>
            <a:r>
              <a:rPr lang="en-US" altLang="de-DE" sz="3200" dirty="0" smtClean="0">
                <a:latin typeface="Calibri" panose="020F0502020204030204" pitchFamily="34" charset="0"/>
              </a:rPr>
              <a:t> payment processor initiative 2012</a:t>
            </a:r>
          </a:p>
          <a:p>
            <a:pPr marL="1455738" lvl="4" indent="-571500"/>
            <a:r>
              <a:rPr lang="en-US" altLang="de-DE" sz="3200" dirty="0" smtClean="0">
                <a:latin typeface="Calibri" panose="020F0502020204030204" pitchFamily="34" charset="0"/>
              </a:rPr>
              <a:t>Cooperation between the International </a:t>
            </a:r>
            <a:r>
              <a:rPr lang="en-US" altLang="de-DE" sz="3200" dirty="0">
                <a:latin typeface="Calibri" panose="020F0502020204030204" pitchFamily="34" charset="0"/>
              </a:rPr>
              <a:t>Anti Counterfeiting </a:t>
            </a:r>
            <a:r>
              <a:rPr lang="en-US" altLang="de-DE" sz="3200" dirty="0" smtClean="0">
                <a:latin typeface="Calibri" panose="020F0502020204030204" pitchFamily="34" charset="0"/>
              </a:rPr>
              <a:t>Coalition </a:t>
            </a:r>
            <a:r>
              <a:rPr lang="en-US" altLang="de-DE" sz="3200" dirty="0">
                <a:latin typeface="Calibri" panose="020F0502020204030204" pitchFamily="34" charset="0"/>
              </a:rPr>
              <a:t>and the payment industry </a:t>
            </a:r>
            <a:r>
              <a:rPr lang="en-US" altLang="de-DE" sz="3200" dirty="0" smtClean="0">
                <a:latin typeface="Calibri" panose="020F0502020204030204" pitchFamily="34" charset="0"/>
              </a:rPr>
              <a:t>“to </a:t>
            </a:r>
            <a:r>
              <a:rPr lang="en-US" altLang="de-DE" sz="3200" dirty="0">
                <a:latin typeface="Calibri" panose="020F0502020204030204" pitchFamily="34" charset="0"/>
              </a:rPr>
              <a:t>create a streamlined, simplified procedure for members to report online sellers of counterfeit or pirated goods directly to </a:t>
            </a:r>
            <a:r>
              <a:rPr lang="en-US" altLang="de-DE" sz="3200" b="1" dirty="0">
                <a:latin typeface="Calibri" panose="020F0502020204030204" pitchFamily="34" charset="0"/>
              </a:rPr>
              <a:t>credit card and financial services </a:t>
            </a:r>
            <a:r>
              <a:rPr lang="en-US" altLang="de-DE" sz="3200" b="1" dirty="0" smtClean="0">
                <a:latin typeface="Calibri" panose="020F0502020204030204" pitchFamily="34" charset="0"/>
              </a:rPr>
              <a:t>companies </a:t>
            </a:r>
            <a:r>
              <a:rPr lang="en-US" altLang="de-DE" sz="3200" dirty="0" smtClean="0">
                <a:latin typeface="Calibri" panose="020F0502020204030204" pitchFamily="34" charset="0"/>
              </a:rPr>
              <a:t>with </a:t>
            </a:r>
            <a:r>
              <a:rPr lang="en-US" altLang="de-DE" sz="3200" dirty="0">
                <a:latin typeface="Calibri" panose="020F0502020204030204" pitchFamily="34" charset="0"/>
              </a:rPr>
              <a:t>a goal of facilitating prompt action against </a:t>
            </a:r>
            <a:r>
              <a:rPr lang="en-US" altLang="de-DE" sz="3200" b="1" dirty="0">
                <a:latin typeface="Calibri" panose="020F0502020204030204" pitchFamily="34" charset="0"/>
              </a:rPr>
              <a:t>counterfeiters’ merchant accounts </a:t>
            </a:r>
            <a:r>
              <a:rPr lang="en-US" altLang="de-DE" sz="3200" dirty="0">
                <a:latin typeface="Calibri" panose="020F0502020204030204" pitchFamily="34" charset="0"/>
              </a:rPr>
              <a:t>and diminishing the ability of such sellers to profit from their illicit </a:t>
            </a:r>
            <a:r>
              <a:rPr lang="en-US" altLang="de-DE" sz="3200" dirty="0" smtClean="0">
                <a:latin typeface="Calibri" panose="020F0502020204030204" pitchFamily="34" charset="0"/>
              </a:rPr>
              <a:t>sales …” </a:t>
            </a:r>
            <a:endParaRPr lang="en-US" altLang="de-DE" sz="3200" dirty="0">
              <a:latin typeface="Calibri" panose="020F0502020204030204" pitchFamily="34" charset="0"/>
            </a:endParaRPr>
          </a:p>
          <a:p>
            <a:pPr marL="1184275" lvl="3" indent="-571500"/>
            <a:endParaRPr lang="en-US" altLang="de-DE" sz="3200" dirty="0" smtClean="0">
              <a:latin typeface="Calibri" panose="020F0502020204030204" pitchFamily="34" charset="0"/>
            </a:endParaRPr>
          </a:p>
          <a:p>
            <a:pPr marL="1184275" lvl="3" indent="-571500"/>
            <a:endParaRPr lang="en-US" altLang="de-DE" sz="3200" dirty="0">
              <a:latin typeface="Calibri" panose="020F0502020204030204" pitchFamily="34" charset="0"/>
            </a:endParaRPr>
          </a:p>
          <a:p>
            <a:pPr marL="1184275" lvl="3" indent="-571500"/>
            <a:endParaRPr lang="en-US" altLang="de-DE" sz="3200" dirty="0" smtClean="0">
              <a:latin typeface="Calibri" panose="020F0502020204030204" pitchFamily="34" charset="0"/>
            </a:endParaRPr>
          </a:p>
          <a:p>
            <a:pPr marL="915988" lvl="2" indent="-571500"/>
            <a:endParaRPr lang="en-US" altLang="de-DE" sz="3200" dirty="0">
              <a:latin typeface="Calibri" panose="020F0502020204030204" pitchFamily="34" charset="0"/>
            </a:endParaRPr>
          </a:p>
          <a:p>
            <a:pPr marL="915988" lvl="2" indent="-571500"/>
            <a:endParaRPr lang="en-US" altLang="de-DE" sz="2800" dirty="0" smtClean="0">
              <a:latin typeface="Calibri" panose="020F0502020204030204" pitchFamily="34" charset="0"/>
            </a:endParaRPr>
          </a:p>
        </p:txBody>
      </p:sp>
      <p:sp>
        <p:nvSpPr>
          <p:cNvPr id="17412" name="Fußzeilenplatzhalter 8"/>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marL="742950" indent="-28575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marL="11430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marL="16002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marL="20574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25146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29718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34290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38862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a:lstStyle>
          <a:p>
            <a:endParaRPr lang="de-DE" altLang="de-DE" sz="1000" dirty="0" smtClean="0">
              <a:solidFill>
                <a:schemeClr val="tx2"/>
              </a:solidFill>
              <a:latin typeface="Arial Narrow" panose="020B0606020202030204" pitchFamily="34" charset="0"/>
            </a:endParaRPr>
          </a:p>
        </p:txBody>
      </p:sp>
      <p:sp>
        <p:nvSpPr>
          <p:cNvPr id="8" name="Foliennummernplatzhalter 7"/>
          <p:cNvSpPr>
            <a:spLocks noGrp="1"/>
          </p:cNvSpPr>
          <p:nvPr>
            <p:ph type="sldNum" sz="quarter" idx="4294967295"/>
          </p:nvPr>
        </p:nvSpPr>
        <p:spPr>
          <a:xfrm>
            <a:off x="9017000" y="6669088"/>
            <a:ext cx="127000" cy="127000"/>
          </a:xfrm>
        </p:spPr>
        <p:txBody>
          <a:bodyPr/>
          <a:lstStyle/>
          <a:p>
            <a:pPr>
              <a:defRPr/>
            </a:pPr>
            <a:fld id="{8E53ACBE-DB7D-4F0E-9DC7-82E2EB2842A9}" type="slidenum">
              <a:rPr lang="de-DE" altLang="de-DE" smtClean="0"/>
              <a:pPr>
                <a:defRPr/>
              </a:pPr>
              <a:t>6</a:t>
            </a:fld>
            <a:endParaRPr lang="de-DE" altLang="de-DE"/>
          </a:p>
        </p:txBody>
      </p:sp>
    </p:spTree>
    <p:extLst>
      <p:ext uri="{BB962C8B-B14F-4D97-AF65-F5344CB8AC3E}">
        <p14:creationId xmlns:p14="http://schemas.microsoft.com/office/powerpoint/2010/main" val="29294195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9"/>
          <p:cNvSpPr>
            <a:spLocks noGrp="1"/>
          </p:cNvSpPr>
          <p:nvPr>
            <p:ph type="title"/>
          </p:nvPr>
        </p:nvSpPr>
        <p:spPr bwMode="auto">
          <a:xfrm>
            <a:off x="395536" y="115888"/>
            <a:ext cx="6840289"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en-US" altLang="de-DE" dirty="0" smtClean="0"/>
          </a:p>
        </p:txBody>
      </p:sp>
      <p:sp>
        <p:nvSpPr>
          <p:cNvPr id="17411" name="Inhaltsplatzhalter 10"/>
          <p:cNvSpPr>
            <a:spLocks noGrp="1"/>
          </p:cNvSpPr>
          <p:nvPr>
            <p:ph idx="1"/>
          </p:nvPr>
        </p:nvSpPr>
        <p:spPr bwMode="auto">
          <a:xfrm>
            <a:off x="395536" y="980728"/>
            <a:ext cx="8353177" cy="54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p>
            <a:pPr marL="571500" indent="-571500">
              <a:buFont typeface="Arial" panose="020B0604020202020204" pitchFamily="34" charset="0"/>
              <a:buChar char="•"/>
            </a:pPr>
            <a:r>
              <a:rPr lang="en-US" altLang="de-DE" sz="3200" dirty="0" smtClean="0">
                <a:solidFill>
                  <a:srgbClr val="FF0000"/>
                </a:solidFill>
                <a:latin typeface="Calibri" panose="020F0502020204030204" pitchFamily="34" charset="0"/>
              </a:rPr>
              <a:t>Global illegality</a:t>
            </a:r>
          </a:p>
          <a:p>
            <a:pPr marL="646113" lvl="1" indent="-571500"/>
            <a:r>
              <a:rPr lang="en-US" altLang="de-DE" sz="3200" dirty="0" smtClean="0">
                <a:latin typeface="Calibri" panose="020F0502020204030204" pitchFamily="34" charset="0"/>
              </a:rPr>
              <a:t>Concerns </a:t>
            </a:r>
            <a:r>
              <a:rPr lang="en-US" altLang="de-DE" sz="3200" dirty="0" smtClean="0">
                <a:solidFill>
                  <a:srgbClr val="FF0000"/>
                </a:solidFill>
                <a:latin typeface="Calibri" panose="020F0502020204030204" pitchFamily="34" charset="0"/>
              </a:rPr>
              <a:t>manifestly infringing content</a:t>
            </a:r>
          </a:p>
          <a:p>
            <a:pPr marL="915988" lvl="2" indent="-571500"/>
            <a:r>
              <a:rPr lang="en-US" altLang="de-DE" sz="3200" dirty="0" smtClean="0">
                <a:latin typeface="Calibri" panose="020F0502020204030204" pitchFamily="34" charset="0"/>
              </a:rPr>
              <a:t>Follow the money II: </a:t>
            </a:r>
            <a:endParaRPr lang="en-US" altLang="de-DE" sz="3200" dirty="0" smtClean="0">
              <a:latin typeface="Calibri" panose="020F0502020204030204" pitchFamily="34" charset="0"/>
              <a:hlinkClick r:id="rId3"/>
            </a:endParaRPr>
          </a:p>
          <a:p>
            <a:pPr marL="1184275" lvl="3" indent="-571500"/>
            <a:r>
              <a:rPr lang="en-US" altLang="de-DE" sz="3200" dirty="0" smtClean="0">
                <a:latin typeface="Calibri" panose="020F0502020204030204" pitchFamily="34" charset="0"/>
                <a:hlinkClick r:id="rId3"/>
              </a:rPr>
              <a:t>WIPO ALERT</a:t>
            </a:r>
            <a:r>
              <a:rPr lang="en-US" altLang="de-DE" sz="3200" dirty="0" smtClean="0">
                <a:latin typeface="Calibri" panose="020F0502020204030204" pitchFamily="34" charset="0"/>
              </a:rPr>
              <a:t> 2019:</a:t>
            </a:r>
          </a:p>
          <a:p>
            <a:pPr marL="1455738" lvl="4" indent="-571500"/>
            <a:r>
              <a:rPr lang="en-US" altLang="de-DE" sz="3200" dirty="0" smtClean="0">
                <a:latin typeface="Calibri" panose="020F0502020204030204" pitchFamily="34" charset="0"/>
              </a:rPr>
              <a:t>“Advertisers</a:t>
            </a:r>
            <a:r>
              <a:rPr lang="en-US" altLang="de-DE" sz="3200" dirty="0">
                <a:latin typeface="Calibri" panose="020F0502020204030204" pitchFamily="34" charset="0"/>
              </a:rPr>
              <a:t>, advertising agencies and their technical service providers can apply to become authorized users of WIPO ALERT in order to access aggregated lists of </a:t>
            </a:r>
            <a:r>
              <a:rPr lang="en-US" altLang="de-DE" sz="3200" b="1" dirty="0">
                <a:latin typeface="Calibri" panose="020F0502020204030204" pitchFamily="34" charset="0"/>
              </a:rPr>
              <a:t>infringing websites from around the world</a:t>
            </a:r>
            <a:r>
              <a:rPr lang="en-US" altLang="de-DE" sz="3200" dirty="0" smtClean="0">
                <a:latin typeface="Calibri" panose="020F0502020204030204" pitchFamily="34" charset="0"/>
              </a:rPr>
              <a:t>. They </a:t>
            </a:r>
            <a:r>
              <a:rPr lang="en-US" altLang="de-DE" sz="3200" dirty="0">
                <a:latin typeface="Calibri" panose="020F0502020204030204" pitchFamily="34" charset="0"/>
              </a:rPr>
              <a:t>can use this information in their automated advertising systems to avoid placing advertisements on such sites. In this way, they can avoid subsidizing copyright infringement and protect their brands from the negative reputational effect of association with illegal activities</a:t>
            </a:r>
            <a:r>
              <a:rPr lang="en-US" altLang="de-DE" sz="3200" dirty="0" smtClean="0">
                <a:latin typeface="Calibri" panose="020F0502020204030204" pitchFamily="34" charset="0"/>
              </a:rPr>
              <a:t>.”</a:t>
            </a:r>
          </a:p>
          <a:p>
            <a:pPr marL="1455738" lvl="4" indent="-571500"/>
            <a:r>
              <a:rPr lang="en-US" altLang="de-DE" sz="3200" dirty="0" smtClean="0">
                <a:latin typeface="Calibri" panose="020F0502020204030204" pitchFamily="34" charset="0"/>
              </a:rPr>
              <a:t>Extension to </a:t>
            </a:r>
            <a:r>
              <a:rPr lang="en-US" altLang="de-DE" sz="3200" dirty="0" smtClean="0">
                <a:latin typeface="Calibri" panose="020F0502020204030204" pitchFamily="34" charset="0"/>
              </a:rPr>
              <a:t>the blocking of structurally infringing websites by access providers?</a:t>
            </a:r>
            <a:endParaRPr lang="en-US" altLang="de-DE" sz="3200" dirty="0">
              <a:latin typeface="Calibri" panose="020F0502020204030204" pitchFamily="34" charset="0"/>
            </a:endParaRPr>
          </a:p>
          <a:p>
            <a:pPr marL="1184275" lvl="3" indent="-571500"/>
            <a:endParaRPr lang="en-US" altLang="de-DE" sz="3200" dirty="0" smtClean="0">
              <a:latin typeface="Calibri" panose="020F0502020204030204" pitchFamily="34" charset="0"/>
            </a:endParaRPr>
          </a:p>
          <a:p>
            <a:pPr marL="915988" lvl="2" indent="-571500"/>
            <a:endParaRPr lang="en-US" altLang="de-DE" sz="3200" dirty="0">
              <a:latin typeface="Calibri" panose="020F0502020204030204" pitchFamily="34" charset="0"/>
            </a:endParaRPr>
          </a:p>
          <a:p>
            <a:pPr marL="915988" lvl="2" indent="-571500"/>
            <a:endParaRPr lang="en-US" altLang="de-DE" sz="2800" dirty="0" smtClean="0">
              <a:latin typeface="Calibri" panose="020F0502020204030204" pitchFamily="34" charset="0"/>
            </a:endParaRPr>
          </a:p>
        </p:txBody>
      </p:sp>
      <p:sp>
        <p:nvSpPr>
          <p:cNvPr id="17412" name="Fußzeilenplatzhalter 8"/>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marL="742950" indent="-28575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marL="11430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marL="16002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marL="20574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25146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29718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34290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38862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a:lstStyle>
          <a:p>
            <a:endParaRPr lang="de-DE" altLang="de-DE" sz="1000" dirty="0" smtClean="0">
              <a:solidFill>
                <a:schemeClr val="tx2"/>
              </a:solidFill>
              <a:latin typeface="Arial Narrow" panose="020B0606020202030204" pitchFamily="34" charset="0"/>
            </a:endParaRPr>
          </a:p>
        </p:txBody>
      </p:sp>
      <p:sp>
        <p:nvSpPr>
          <p:cNvPr id="8" name="Foliennummernplatzhalter 7"/>
          <p:cNvSpPr>
            <a:spLocks noGrp="1"/>
          </p:cNvSpPr>
          <p:nvPr>
            <p:ph type="sldNum" sz="quarter" idx="4294967295"/>
          </p:nvPr>
        </p:nvSpPr>
        <p:spPr>
          <a:xfrm>
            <a:off x="9017000" y="6669088"/>
            <a:ext cx="127000" cy="127000"/>
          </a:xfrm>
        </p:spPr>
        <p:txBody>
          <a:bodyPr/>
          <a:lstStyle/>
          <a:p>
            <a:pPr>
              <a:defRPr/>
            </a:pPr>
            <a:fld id="{8E53ACBE-DB7D-4F0E-9DC7-82E2EB2842A9}" type="slidenum">
              <a:rPr lang="de-DE" altLang="de-DE" smtClean="0"/>
              <a:pPr>
                <a:defRPr/>
              </a:pPr>
              <a:t>7</a:t>
            </a:fld>
            <a:endParaRPr lang="de-DE" altLang="de-DE"/>
          </a:p>
        </p:txBody>
      </p:sp>
    </p:spTree>
    <p:extLst>
      <p:ext uri="{BB962C8B-B14F-4D97-AF65-F5344CB8AC3E}">
        <p14:creationId xmlns:p14="http://schemas.microsoft.com/office/powerpoint/2010/main" val="41654844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9"/>
          <p:cNvSpPr>
            <a:spLocks noGrp="1"/>
          </p:cNvSpPr>
          <p:nvPr>
            <p:ph type="title"/>
          </p:nvPr>
        </p:nvSpPr>
        <p:spPr bwMode="auto">
          <a:xfrm>
            <a:off x="395536" y="115888"/>
            <a:ext cx="6840289"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en-US" altLang="de-DE" dirty="0" smtClean="0"/>
          </a:p>
        </p:txBody>
      </p:sp>
      <p:sp>
        <p:nvSpPr>
          <p:cNvPr id="17411" name="Inhaltsplatzhalter 10"/>
          <p:cNvSpPr>
            <a:spLocks noGrp="1"/>
          </p:cNvSpPr>
          <p:nvPr>
            <p:ph idx="1"/>
          </p:nvPr>
        </p:nvSpPr>
        <p:spPr bwMode="auto">
          <a:xfrm>
            <a:off x="395536" y="980728"/>
            <a:ext cx="8353177" cy="54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571500" indent="-571500">
              <a:buFont typeface="Arial" panose="020B0604020202020204" pitchFamily="34" charset="0"/>
              <a:buChar char="•"/>
            </a:pPr>
            <a:endParaRPr lang="en-US" altLang="de-DE" sz="3200" dirty="0" smtClean="0">
              <a:latin typeface="Calibri" panose="020F0502020204030204" pitchFamily="34" charset="0"/>
            </a:endParaRPr>
          </a:p>
          <a:p>
            <a:pPr marL="571500" indent="-571500">
              <a:buFont typeface="Arial" panose="020B0604020202020204" pitchFamily="34" charset="0"/>
              <a:buChar char="•"/>
            </a:pPr>
            <a:r>
              <a:rPr lang="en-US" altLang="de-DE" sz="3200" dirty="0" smtClean="0">
                <a:latin typeface="Calibri" panose="020F0502020204030204" pitchFamily="34" charset="0"/>
              </a:rPr>
              <a:t>Legitimacy of the three norms</a:t>
            </a:r>
          </a:p>
          <a:p>
            <a:pPr marL="646113" lvl="1" indent="-571500"/>
            <a:r>
              <a:rPr lang="en-US" altLang="de-DE" sz="3200" dirty="0" smtClean="0">
                <a:latin typeface="Calibri" panose="020F0502020204030204" pitchFamily="34" charset="0"/>
              </a:rPr>
              <a:t>Access: party autonomy</a:t>
            </a:r>
          </a:p>
          <a:p>
            <a:pPr marL="646113" lvl="1" indent="-571500"/>
            <a:r>
              <a:rPr lang="en-US" altLang="de-DE" sz="3200" dirty="0" smtClean="0">
                <a:latin typeface="Calibri" panose="020F0502020204030204" pitchFamily="34" charset="0"/>
              </a:rPr>
              <a:t>Fragmentation: territoriality of IPRs/laws</a:t>
            </a:r>
          </a:p>
          <a:p>
            <a:pPr marL="646113" lvl="1" indent="-571500"/>
            <a:r>
              <a:rPr lang="en-US" altLang="de-DE" sz="3200" dirty="0" smtClean="0">
                <a:latin typeface="Calibri" panose="020F0502020204030204" pitchFamily="34" charset="0"/>
              </a:rPr>
              <a:t>Illegality: rough consensus </a:t>
            </a:r>
            <a:r>
              <a:rPr lang="en-US" altLang="de-DE" sz="3200" dirty="0">
                <a:latin typeface="Calibri" panose="020F0502020204030204" pitchFamily="34" charset="0"/>
              </a:rPr>
              <a:t>that </a:t>
            </a:r>
            <a:r>
              <a:rPr lang="en-US" altLang="de-DE" sz="3200" dirty="0" smtClean="0">
                <a:latin typeface="Calibri" panose="020F0502020204030204" pitchFamily="34" charset="0"/>
              </a:rPr>
              <a:t>at least “</a:t>
            </a:r>
            <a:r>
              <a:rPr lang="en-US" altLang="de-DE" sz="3200" dirty="0" err="1" smtClean="0">
                <a:latin typeface="Calibri" panose="020F0502020204030204" pitchFamily="34" charset="0"/>
              </a:rPr>
              <a:t>wilful</a:t>
            </a:r>
            <a:r>
              <a:rPr lang="en-US" altLang="de-DE" sz="3200" dirty="0" smtClean="0">
                <a:latin typeface="Calibri" panose="020F0502020204030204" pitchFamily="34" charset="0"/>
              </a:rPr>
              <a:t> </a:t>
            </a:r>
            <a:r>
              <a:rPr lang="en-US" altLang="de-DE" sz="3200" dirty="0">
                <a:latin typeface="Calibri" panose="020F0502020204030204" pitchFamily="34" charset="0"/>
              </a:rPr>
              <a:t>trademark </a:t>
            </a:r>
            <a:r>
              <a:rPr lang="en-US" altLang="de-DE" sz="3200" dirty="0" smtClean="0">
                <a:latin typeface="Calibri" panose="020F0502020204030204" pitchFamily="34" charset="0"/>
              </a:rPr>
              <a:t>counterfeiting” and “copyright </a:t>
            </a:r>
            <a:r>
              <a:rPr lang="en-US" altLang="de-DE" sz="3200" dirty="0">
                <a:latin typeface="Calibri" panose="020F0502020204030204" pitchFamily="34" charset="0"/>
              </a:rPr>
              <a:t>piracy on a commercial scale” </a:t>
            </a:r>
            <a:r>
              <a:rPr lang="en-US" altLang="de-DE" sz="3200" dirty="0" smtClean="0">
                <a:latin typeface="Calibri" panose="020F0502020204030204" pitchFamily="34" charset="0"/>
              </a:rPr>
              <a:t>(Art</a:t>
            </a:r>
            <a:r>
              <a:rPr lang="en-US" altLang="de-DE" sz="3200" dirty="0">
                <a:latin typeface="Calibri" panose="020F0502020204030204" pitchFamily="34" charset="0"/>
              </a:rPr>
              <a:t>. 61 </a:t>
            </a:r>
            <a:r>
              <a:rPr lang="en-US" altLang="de-DE" sz="3200" dirty="0" smtClean="0">
                <a:latin typeface="Calibri" panose="020F0502020204030204" pitchFamily="34" charset="0"/>
              </a:rPr>
              <a:t>TRIPS) ought to be suppressed</a:t>
            </a:r>
          </a:p>
          <a:p>
            <a:pPr marL="915988" lvl="2" indent="-571500"/>
            <a:endParaRPr lang="en-US" altLang="de-DE" sz="3200" dirty="0">
              <a:latin typeface="Calibri" panose="020F0502020204030204" pitchFamily="34" charset="0"/>
            </a:endParaRPr>
          </a:p>
          <a:p>
            <a:pPr marL="915988" lvl="2" indent="-571500"/>
            <a:endParaRPr lang="en-US" altLang="de-DE" sz="2800" dirty="0" smtClean="0">
              <a:latin typeface="Calibri" panose="020F0502020204030204" pitchFamily="34" charset="0"/>
            </a:endParaRPr>
          </a:p>
        </p:txBody>
      </p:sp>
      <p:sp>
        <p:nvSpPr>
          <p:cNvPr id="17412" name="Fußzeilenplatzhalter 8"/>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marL="742950" indent="-28575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marL="11430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marL="16002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marL="20574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25146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29718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34290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38862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a:lstStyle>
          <a:p>
            <a:endParaRPr lang="de-DE" altLang="de-DE" sz="1000" dirty="0" smtClean="0">
              <a:solidFill>
                <a:schemeClr val="tx2"/>
              </a:solidFill>
              <a:latin typeface="Arial Narrow" panose="020B0606020202030204" pitchFamily="34" charset="0"/>
            </a:endParaRPr>
          </a:p>
        </p:txBody>
      </p:sp>
      <p:sp>
        <p:nvSpPr>
          <p:cNvPr id="8" name="Foliennummernplatzhalter 7"/>
          <p:cNvSpPr>
            <a:spLocks noGrp="1"/>
          </p:cNvSpPr>
          <p:nvPr>
            <p:ph type="sldNum" sz="quarter" idx="4294967295"/>
          </p:nvPr>
        </p:nvSpPr>
        <p:spPr>
          <a:xfrm>
            <a:off x="9017000" y="6669088"/>
            <a:ext cx="127000" cy="127000"/>
          </a:xfrm>
        </p:spPr>
        <p:txBody>
          <a:bodyPr/>
          <a:lstStyle/>
          <a:p>
            <a:pPr>
              <a:defRPr/>
            </a:pPr>
            <a:fld id="{8E53ACBE-DB7D-4F0E-9DC7-82E2EB2842A9}" type="slidenum">
              <a:rPr lang="de-DE" altLang="de-DE" smtClean="0"/>
              <a:pPr>
                <a:defRPr/>
              </a:pPr>
              <a:t>8</a:t>
            </a:fld>
            <a:endParaRPr lang="de-DE" altLang="de-DE"/>
          </a:p>
        </p:txBody>
      </p:sp>
    </p:spTree>
    <p:extLst>
      <p:ext uri="{BB962C8B-B14F-4D97-AF65-F5344CB8AC3E}">
        <p14:creationId xmlns:p14="http://schemas.microsoft.com/office/powerpoint/2010/main" val="5526728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theme/theme1.xml><?xml version="1.0" encoding="utf-8"?>
<a:theme xmlns:a="http://schemas.openxmlformats.org/drawingml/2006/main" name="GU Design ohne Fußleist">
  <a:themeElements>
    <a:clrScheme name="GU Design">
      <a:dk1>
        <a:srgbClr val="004F8F"/>
      </a:dk1>
      <a:lt1>
        <a:srgbClr val="FFFFFF"/>
      </a:lt1>
      <a:dk2>
        <a:srgbClr val="4D4B46"/>
      </a:dk2>
      <a:lt2>
        <a:srgbClr val="F8F6F5"/>
      </a:lt2>
      <a:accent1>
        <a:srgbClr val="004F8F"/>
      </a:accent1>
      <a:accent2>
        <a:srgbClr val="E4E3DD"/>
      </a:accent2>
      <a:accent3>
        <a:srgbClr val="A5AB52"/>
      </a:accent3>
      <a:accent4>
        <a:srgbClr val="4D4B46"/>
      </a:accent4>
      <a:accent5>
        <a:srgbClr val="B3062C"/>
      </a:accent5>
      <a:accent6>
        <a:srgbClr val="C96215"/>
      </a:accent6>
      <a:hlink>
        <a:srgbClr val="48A9DA"/>
      </a:hlink>
      <a:folHlink>
        <a:srgbClr val="004F8F"/>
      </a:folHlink>
    </a:clrScheme>
    <a:fontScheme name="Benutzerdefiniert 1">
      <a:majorFont>
        <a:latin typeface="Arial Narrow"/>
        <a:ea typeface="Arial Narrow"/>
        <a:cs typeface="Arial Narrow"/>
      </a:majorFont>
      <a:minorFont>
        <a:latin typeface="Arial Narrow"/>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de-DE" altLang="de-DE"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defPPr>
      </a:lstStyle>
    </a:spDef>
    <a:lnDef>
      <a:spPr bwMode="auto">
        <a:xfrm>
          <a:off x="0" y="0"/>
          <a:ext cx="1" cy="1"/>
        </a:xfrm>
        <a:custGeom>
          <a:avLst/>
          <a:gdLst/>
          <a:ahLst/>
          <a:cxnLst/>
          <a:rect l="0" t="0" r="0" b="0"/>
          <a:pathLst/>
        </a:cu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de-DE" altLang="de-DE"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defPPr>
      </a:lstStyle>
    </a:lnDef>
    <a:txDef>
      <a:spPr>
        <a:noFill/>
      </a:spPr>
      <a:bodyPr wrap="square" rtlCol="0">
        <a:spAutoFit/>
      </a:bodyPr>
      <a:lstStyle>
        <a:defPPr>
          <a:defRPr sz="1800" dirty="0" smtClean="0">
            <a:solidFill>
              <a:srgbClr val="000000"/>
            </a:solidFill>
            <a:latin typeface="+mn-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004F8F"/>
      </a:accent1>
      <a:accent2>
        <a:srgbClr val="E4E3DD"/>
      </a:accent2>
      <a:accent3>
        <a:srgbClr val="FFFFFF"/>
      </a:accent3>
      <a:accent4>
        <a:srgbClr val="000000"/>
      </a:accent4>
      <a:accent5>
        <a:srgbClr val="AAB2C6"/>
      </a:accent5>
      <a:accent6>
        <a:srgbClr val="CFCEC8"/>
      </a:accent6>
      <a:hlink>
        <a:srgbClr val="0000FF"/>
      </a:hlink>
      <a:folHlink>
        <a:srgbClr val="FF00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749</Words>
  <Application>Microsoft Office PowerPoint</Application>
  <PresentationFormat>Bildschirmpräsentation (4:3)</PresentationFormat>
  <Paragraphs>66</Paragraphs>
  <Slides>8</Slides>
  <Notes>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vt:lpstr>
      <vt:lpstr>Arial Narrow</vt:lpstr>
      <vt:lpstr>Avenir Roman</vt:lpstr>
      <vt:lpstr>Calibri</vt:lpstr>
      <vt:lpstr>Georgia</vt:lpstr>
      <vt:lpstr>GU Design ohne Fußleist</vt:lpstr>
      <vt:lpstr> Panel 9: IPR governance systems  Transnational Intellectual Property Governance on the Internet</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Goethe-Universität</dc:creator>
  <cp:lastModifiedBy>Peukert</cp:lastModifiedBy>
  <cp:revision>247</cp:revision>
  <cp:lastPrinted>2020-02-12T16:17:01Z</cp:lastPrinted>
  <dcterms:modified xsi:type="dcterms:W3CDTF">2021-11-09T11:25:18Z</dcterms:modified>
</cp:coreProperties>
</file>